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97" r:id="rId2"/>
    <p:sldId id="294" r:id="rId3"/>
    <p:sldId id="288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87" r:id="rId12"/>
    <p:sldId id="281" r:id="rId13"/>
    <p:sldId id="282" r:id="rId14"/>
    <p:sldId id="283" r:id="rId15"/>
    <p:sldId id="284" r:id="rId16"/>
    <p:sldId id="285" r:id="rId17"/>
    <p:sldId id="286" r:id="rId18"/>
    <p:sldId id="295" r:id="rId19"/>
    <p:sldId id="296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88" d="100"/>
          <a:sy n="88" d="100"/>
        </p:scale>
        <p:origin x="12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609DA-F413-4487-BBE3-61BDEE522A49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4E57C-AD66-4C06-99C4-BF0DC84B68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20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©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CA4BBE-2F8C-4BD1-88D5-7C2CD4E10CE3}" type="datetimeFigureOut">
              <a:rPr lang="en-GB" smtClean="0"/>
              <a:t>12/03/2018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262FEA-0D49-41F0-88EF-6C14F26D50A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A723D-74EF-497D-8909-9602AA621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1510" b="60796"/>
          <a:stretch/>
        </p:blipFill>
        <p:spPr>
          <a:xfrm>
            <a:off x="642804" y="252709"/>
            <a:ext cx="7358195" cy="24904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 7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Stormwater – Research the problem	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69E6E2-4360-4751-80F9-3616388AFC50}"/>
              </a:ext>
            </a:extLst>
          </p:cNvPr>
          <p:cNvGrpSpPr/>
          <p:nvPr/>
        </p:nvGrpSpPr>
        <p:grpSpPr>
          <a:xfrm>
            <a:off x="327796" y="5669428"/>
            <a:ext cx="8488408" cy="772006"/>
            <a:chOff x="202267" y="5598231"/>
            <a:chExt cx="8488408" cy="772006"/>
          </a:xfrm>
        </p:grpSpPr>
        <p:pic>
          <p:nvPicPr>
            <p:cNvPr id="6" name="Picture 5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C9AE50B-E7E4-45AD-AB51-41D5F5CDF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8271" y="5631565"/>
              <a:ext cx="522404" cy="522970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45D472F8-AAD9-4E79-8AED-2FA8E8EFA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790" y="5760093"/>
              <a:ext cx="488377" cy="515352"/>
            </a:xfrm>
            <a:prstGeom prst="rect">
              <a:avLst/>
            </a:prstGeom>
          </p:spPr>
        </p:pic>
        <p:pic>
          <p:nvPicPr>
            <p:cNvPr id="8" name="Picture 7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E294F321-BD67-42DD-923E-076E1350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870" y="5643399"/>
              <a:ext cx="632046" cy="6320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390992-E1E1-417A-9625-3E3B07406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668" y="5713470"/>
              <a:ext cx="967007" cy="483504"/>
            </a:xfrm>
            <a:prstGeom prst="rect">
              <a:avLst/>
            </a:prstGeom>
          </p:spPr>
        </p:pic>
        <p:pic>
          <p:nvPicPr>
            <p:cNvPr id="10" name="Picture 9" descr="A close up of a sign&#10;&#10;Description generated with very high confidence">
              <a:extLst>
                <a:ext uri="{FF2B5EF4-FFF2-40B4-BE49-F238E27FC236}">
                  <a16:creationId xmlns:a16="http://schemas.microsoft.com/office/drawing/2014/main" id="{460500CB-1060-4C06-8334-AF53647E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0220" y="5750433"/>
              <a:ext cx="706402" cy="464245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EB58820A-C265-45E4-A663-66771A7EF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41" y="5681717"/>
              <a:ext cx="2310226" cy="636455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generated with high confidence">
              <a:extLst>
                <a:ext uri="{FF2B5EF4-FFF2-40B4-BE49-F238E27FC236}">
                  <a16:creationId xmlns:a16="http://schemas.microsoft.com/office/drawing/2014/main" id="{6D463992-3D7D-420D-89AA-53AE0438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66" y="5641947"/>
              <a:ext cx="1263035" cy="68660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87B204D-F921-4890-8AC0-B4CDE5D6647D}"/>
                </a:ext>
              </a:extLst>
            </p:cNvPr>
            <p:cNvGrpSpPr/>
            <p:nvPr/>
          </p:nvGrpSpPr>
          <p:grpSpPr>
            <a:xfrm>
              <a:off x="7155395" y="5598231"/>
              <a:ext cx="1006098" cy="719941"/>
              <a:chOff x="7091116" y="5554041"/>
              <a:chExt cx="1006098" cy="71994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02326EC-86A7-47CC-8034-E5D666144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4415" y="5554041"/>
                <a:ext cx="879551" cy="67721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C400630-5623-4BDC-B76F-B6B2E4B3D7B6}"/>
                  </a:ext>
                </a:extLst>
              </p:cNvPr>
              <p:cNvSpPr txBox="1"/>
              <p:nvPr/>
            </p:nvSpPr>
            <p:spPr>
              <a:xfrm>
                <a:off x="7091116" y="6058538"/>
                <a:ext cx="10060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City of Clarkston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6C3758-D006-46BC-A4CF-E68A9CC732FD}"/>
                </a:ext>
              </a:extLst>
            </p:cNvPr>
            <p:cNvGrpSpPr/>
            <p:nvPr/>
          </p:nvGrpSpPr>
          <p:grpSpPr>
            <a:xfrm>
              <a:off x="202267" y="5750433"/>
              <a:ext cx="1006098" cy="619804"/>
              <a:chOff x="8074536" y="5631565"/>
              <a:chExt cx="1006098" cy="619804"/>
            </a:xfrm>
          </p:grpSpPr>
          <p:pic>
            <p:nvPicPr>
              <p:cNvPr id="15" name="Picture 14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7BA070FD-93CD-4670-9E1D-A04A13781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6339" y="5631565"/>
                <a:ext cx="827410" cy="44022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6019C0-0C62-4B02-8AD9-DA38197FFE9C}"/>
                  </a:ext>
                </a:extLst>
              </p:cNvPr>
              <p:cNvSpPr txBox="1"/>
              <p:nvPr/>
            </p:nvSpPr>
            <p:spPr>
              <a:xfrm>
                <a:off x="8074536" y="6035925"/>
                <a:ext cx="100609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City of Asotin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506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4953000" y="5715000"/>
            <a:ext cx="1348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+mn-lt"/>
              </a:rPr>
              <a:t>2015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E2C3E-083F-4C5E-99F1-9A04DEBE2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27147" r="247" b="1"/>
          <a:stretch/>
        </p:blipFill>
        <p:spPr>
          <a:xfrm>
            <a:off x="1066800" y="184935"/>
            <a:ext cx="7010400" cy="3121882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447800" y="2660486"/>
            <a:ext cx="1348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+mn-lt"/>
              </a:rPr>
              <a:t>1970</a:t>
            </a:r>
          </a:p>
        </p:txBody>
      </p:sp>
      <p:pic>
        <p:nvPicPr>
          <p:cNvPr id="7" name="Picture 6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FD9A5BC6-73A6-479A-B25D-21E6EB54C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4"/>
          <a:stretch/>
        </p:blipFill>
        <p:spPr>
          <a:xfrm>
            <a:off x="1066800" y="3551183"/>
            <a:ext cx="7010400" cy="317628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E89C81E-B9F2-4CE5-8DE9-86D3FEDD5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026734"/>
            <a:ext cx="13480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+mn-lt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23649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2916" r="34641" b="10490"/>
          <a:stretch/>
        </p:blipFill>
        <p:spPr bwMode="auto">
          <a:xfrm>
            <a:off x="422492" y="1749290"/>
            <a:ext cx="3425608" cy="48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667000" y="2349500"/>
            <a:ext cx="5943600" cy="523220"/>
            <a:chOff x="2827930" y="2349500"/>
            <a:chExt cx="5943600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2827930" y="2629469"/>
              <a:ext cx="14478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885330" y="2349500"/>
              <a:ext cx="3886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for pervious surfaces </a:t>
              </a:r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4459856" y="2367624"/>
              <a:ext cx="387374" cy="37957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67000" y="2786390"/>
            <a:ext cx="6172200" cy="523220"/>
            <a:chOff x="2667000" y="2786390"/>
            <a:chExt cx="6172200" cy="52322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2667000" y="3048000"/>
              <a:ext cx="1447800" cy="127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686300" y="2786390"/>
              <a:ext cx="4152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for impervious surfaces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321377" y="2918429"/>
              <a:ext cx="364923" cy="3636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7221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Erosion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Photo of erosion making a stream cloudy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ight Triangle 6"/>
          <p:cNvSpPr/>
          <p:nvPr/>
        </p:nvSpPr>
        <p:spPr>
          <a:xfrm>
            <a:off x="2345054" y="4030980"/>
            <a:ext cx="667385" cy="365760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74821"/>
            <a:ext cx="3272421" cy="4363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4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Deposition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Deposition of materials-leaves, soils, twigs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4495800" cy="4057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0" y="3733800"/>
            <a:ext cx="808990" cy="4572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cap="none" dirty="0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8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Deposition and Erosion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3383872" cy="3687762"/>
          </a:xfrm>
        </p:spPr>
        <p:txBody>
          <a:bodyPr/>
          <a:lstStyle/>
          <a:p>
            <a:r>
              <a:rPr lang="en-US" dirty="0"/>
              <a:t>Puddles or Totally Soaked Areas –this also shows erosion and deposition</a:t>
            </a:r>
          </a:p>
          <a:p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3276600"/>
            <a:ext cx="5232400" cy="332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84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Pollution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Rainbow sheen on concrete and asphalt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398" y="3657600"/>
            <a:ext cx="1200152" cy="72704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35123"/>
            <a:ext cx="3581400" cy="477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84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Plants and soils to slow water down</a:t>
            </a:r>
          </a:p>
          <a:p>
            <a:endParaRPr lang="en-US" dirty="0"/>
          </a:p>
          <a:p>
            <a:r>
              <a:rPr lang="en-US" dirty="0"/>
              <a:t>Symbol -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2" descr="C:\Users\Peter\Documents\CEDAR RIVER\REPORT\PHOTOS\STORMWATER\STORMWATER VISUALS\Highpoint 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71800"/>
            <a:ext cx="5873739" cy="36434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200425" y="4428317"/>
            <a:ext cx="951950" cy="127918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546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Storm Drains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Storm drains lead to our rivers, lakes, and streams.</a:t>
            </a:r>
          </a:p>
          <a:p>
            <a:endParaRPr lang="en-US" dirty="0"/>
          </a:p>
          <a:p>
            <a:r>
              <a:rPr lang="en-US" dirty="0"/>
              <a:t>Symbol -</a:t>
            </a:r>
            <a:endParaRPr lang="en-GB" dirty="0"/>
          </a:p>
        </p:txBody>
      </p:sp>
      <p:pic>
        <p:nvPicPr>
          <p:cNvPr id="7" name="Picture 2" descr="Image result for storm dra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/>
          <a:stretch/>
        </p:blipFill>
        <p:spPr bwMode="auto">
          <a:xfrm>
            <a:off x="3810000" y="2971800"/>
            <a:ext cx="5086350" cy="36099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https://docs.google.com/a/conservewa.net/drawings/d/sq-ftZPi2oh4jFVcmairr0Q/image?w=96&amp;h=52&amp;rev=1&amp;ac=1"/>
          <p:cNvSpPr>
            <a:spLocks noChangeAspect="1" noChangeArrowheads="1"/>
          </p:cNvSpPr>
          <p:nvPr/>
        </p:nvSpPr>
        <p:spPr bwMode="auto">
          <a:xfrm>
            <a:off x="155575" y="-7938"/>
            <a:ext cx="914400" cy="495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https://docs.google.com/a/conservewa.net/drawings/d/sq-ftZPi2oh4jFVcmairr0Q/image?w=96&amp;h=52&amp;rev=1&amp;ac=1"/>
          <p:cNvSpPr>
            <a:spLocks noChangeAspect="1" noChangeArrowheads="1"/>
          </p:cNvSpPr>
          <p:nvPr/>
        </p:nvSpPr>
        <p:spPr bwMode="auto">
          <a:xfrm>
            <a:off x="307975" y="144462"/>
            <a:ext cx="914400" cy="495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2" t="78856" r="55272" b="15166"/>
          <a:stretch/>
        </p:blipFill>
        <p:spPr bwMode="auto">
          <a:xfrm>
            <a:off x="2438400" y="4114800"/>
            <a:ext cx="74431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>
                <a:latin typeface="+mn-lt"/>
              </a:rPr>
              <a:t>Research the Problem</a:t>
            </a:r>
            <a:endParaRPr lang="en-GB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9546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137126" y="1856029"/>
            <a:ext cx="4311674" cy="461665"/>
            <a:chOff x="4459856" y="2349500"/>
            <a:chExt cx="4311674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4885330" y="2349500"/>
              <a:ext cx="3886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pervious surfaces </a:t>
              </a:r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4459856" y="2367624"/>
              <a:ext cx="387374" cy="37957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59577" y="2292919"/>
            <a:ext cx="4517823" cy="495700"/>
            <a:chOff x="4321377" y="2786390"/>
            <a:chExt cx="4517823" cy="495700"/>
          </a:xfrm>
        </p:grpSpPr>
        <p:sp>
          <p:nvSpPr>
            <p:cNvPr id="10" name="TextBox 9"/>
            <p:cNvSpPr txBox="1"/>
            <p:nvPr/>
          </p:nvSpPr>
          <p:spPr>
            <a:xfrm>
              <a:off x="4686300" y="2786390"/>
              <a:ext cx="415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impervious surfaces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321377" y="2918429"/>
              <a:ext cx="364923" cy="3636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69699"/>
            <a:ext cx="4610100" cy="4554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257800" y="2872720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Identify pervious and impervious surfaces on your group drawing.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4283" y="6139934"/>
            <a:ext cx="448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Project WET- </a:t>
            </a:r>
            <a:r>
              <a:rPr lang="en-US" i="1" dirty="0"/>
              <a:t>Rainy Day Hike</a:t>
            </a:r>
            <a:endParaRPr lang="en-US" dirty="0"/>
          </a:p>
        </p:txBody>
      </p:sp>
      <p:sp>
        <p:nvSpPr>
          <p:cNvPr id="3" name="AutoShape 2" descr="https://docs.google.com/a/conservewa.net/drawings/d/sq-ftZPi2oh4jFVcmairr0Q/image?w=96&amp;h=52&amp;rev=1&amp;ac=1"/>
          <p:cNvSpPr>
            <a:spLocks noChangeAspect="1" noChangeArrowheads="1"/>
          </p:cNvSpPr>
          <p:nvPr/>
        </p:nvSpPr>
        <p:spPr bwMode="auto">
          <a:xfrm>
            <a:off x="155575" y="-7938"/>
            <a:ext cx="914400" cy="495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79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137126" y="1856029"/>
            <a:ext cx="4311674" cy="461665"/>
            <a:chOff x="4459856" y="2349500"/>
            <a:chExt cx="4311674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4885330" y="2349500"/>
              <a:ext cx="3886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pervious surfaces </a:t>
              </a:r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4459856" y="2367624"/>
              <a:ext cx="387374" cy="37957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59577" y="2292919"/>
            <a:ext cx="4517823" cy="495700"/>
            <a:chOff x="4321377" y="2786390"/>
            <a:chExt cx="4517823" cy="495700"/>
          </a:xfrm>
        </p:grpSpPr>
        <p:sp>
          <p:nvSpPr>
            <p:cNvPr id="10" name="TextBox 9"/>
            <p:cNvSpPr txBox="1"/>
            <p:nvPr/>
          </p:nvSpPr>
          <p:spPr>
            <a:xfrm>
              <a:off x="4686300" y="2786390"/>
              <a:ext cx="415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 impervious surfaces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321377" y="2918429"/>
              <a:ext cx="364923" cy="36366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69699"/>
            <a:ext cx="4610100" cy="4554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5083629" y="2971800"/>
            <a:ext cx="34507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Next, identify features of stormwater runoff: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Puddles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Pollution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Deposition of debris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Erosion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Plantings/good soil  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0825" y="6143671"/>
            <a:ext cx="448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Project WET- </a:t>
            </a:r>
            <a:r>
              <a:rPr lang="en-US" i="1" dirty="0"/>
              <a:t>Rainy Day Hike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6974703" y="4505569"/>
            <a:ext cx="378994" cy="321739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7010400" y="4141940"/>
            <a:ext cx="686594" cy="270057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5"/>
          <a:stretch>
            <a:fillRect/>
          </a:stretch>
        </p:blipFill>
        <p:spPr>
          <a:xfrm>
            <a:off x="8563270" y="4841192"/>
            <a:ext cx="381001" cy="267322"/>
          </a:xfrm>
          <a:prstGeom prst="rect">
            <a:avLst/>
          </a:prstGeom>
        </p:spPr>
      </p:pic>
      <p:sp>
        <p:nvSpPr>
          <p:cNvPr id="19" name="Right Triangle 18"/>
          <p:cNvSpPr/>
          <p:nvPr/>
        </p:nvSpPr>
        <p:spPr>
          <a:xfrm>
            <a:off x="6691507" y="5334000"/>
            <a:ext cx="472693" cy="192912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0" name="Picture 19"/>
          <p:cNvPicPr/>
          <p:nvPr/>
        </p:nvPicPr>
        <p:blipFill>
          <a:blip r:embed="rId6"/>
          <a:stretch>
            <a:fillRect/>
          </a:stretch>
        </p:blipFill>
        <p:spPr>
          <a:xfrm>
            <a:off x="8430555" y="5526912"/>
            <a:ext cx="323215" cy="457200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" y="5229140"/>
            <a:ext cx="686594" cy="270057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3820631" y="4337710"/>
            <a:ext cx="378994" cy="321739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>
          <a:blip r:embed="rId5"/>
          <a:stretch>
            <a:fillRect/>
          </a:stretch>
        </p:blipFill>
        <p:spPr>
          <a:xfrm>
            <a:off x="1176236" y="5606013"/>
            <a:ext cx="381001" cy="267322"/>
          </a:xfrm>
          <a:prstGeom prst="rect">
            <a:avLst/>
          </a:prstGeom>
        </p:spPr>
      </p:pic>
      <p:sp>
        <p:nvSpPr>
          <p:cNvPr id="42" name="Right Triangle 41"/>
          <p:cNvSpPr/>
          <p:nvPr/>
        </p:nvSpPr>
        <p:spPr>
          <a:xfrm>
            <a:off x="4199625" y="3358307"/>
            <a:ext cx="472693" cy="192912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3" name="Picture 42"/>
          <p:cNvPicPr/>
          <p:nvPr/>
        </p:nvPicPr>
        <p:blipFill>
          <a:blip r:embed="rId6"/>
          <a:stretch>
            <a:fillRect/>
          </a:stretch>
        </p:blipFill>
        <p:spPr>
          <a:xfrm>
            <a:off x="4256784" y="5739674"/>
            <a:ext cx="323215" cy="457200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>
          <a:blip r:embed="rId3"/>
          <a:stretch>
            <a:fillRect/>
          </a:stretch>
        </p:blipFill>
        <p:spPr>
          <a:xfrm>
            <a:off x="3631134" y="5387861"/>
            <a:ext cx="378994" cy="321739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6"/>
          <a:stretch>
            <a:fillRect/>
          </a:stretch>
        </p:blipFill>
        <p:spPr>
          <a:xfrm>
            <a:off x="1828800" y="4598708"/>
            <a:ext cx="32321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8" name="Picture 25" descr="MMAG00501_0000[1]"/>
          <p:cNvPicPr>
            <a:picLocks noChangeAspect="1" noChangeArrowheads="1" noCrop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3" y="2303115"/>
            <a:ext cx="2058987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07988"/>
            <a:ext cx="8261350" cy="1039812"/>
          </a:xfrm>
        </p:spPr>
        <p:txBody>
          <a:bodyPr>
            <a:normAutofit fontScale="90000"/>
          </a:bodyPr>
          <a:lstStyle/>
          <a:p>
            <a:r>
              <a:rPr lang="en-US" dirty="0"/>
              <a:t>Engineering Design - Stormwater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8600" y="2092242"/>
            <a:ext cx="891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Describe the Ecosystem</a:t>
            </a:r>
            <a:endParaRPr lang="en-US" sz="2800" b="1" u="sng" dirty="0"/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Define the Problem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Research the Problem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Understand the Stakeholders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Determine Possible Solutions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Develop a Plan</a:t>
            </a:r>
            <a:endParaRPr lang="en-US" sz="2800" b="1" u="sng" dirty="0"/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Implement and Test the Plan</a:t>
            </a:r>
          </a:p>
          <a:p>
            <a:pPr marL="571500" lvl="1" indent="-457200">
              <a:buFont typeface="+mj-lt"/>
              <a:buAutoNum type="arabicPeriod"/>
              <a:defRPr/>
            </a:pPr>
            <a:r>
              <a:rPr lang="en-US" sz="2800" dirty="0"/>
              <a:t>Summarize, Evaluate, and Reflect</a:t>
            </a:r>
            <a:endParaRPr lang="en-US" sz="4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0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228600" y="1478300"/>
            <a:ext cx="9372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Was there any observations that you found today that surprised you?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Describe where water went when it left your site.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Where did you see the greatest absorption of the water?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Where was there standing water?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Did you find any sources or potential sources of pollution?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What water ran over impervious surfaces? Did this water have a way to be cleaned by soil and plants or did it go directly into a drain?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8528" y="5607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none" baseline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Research the Problem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23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the Problem</a:t>
            </a:r>
            <a:endParaRPr lang="en-GB" dirty="0"/>
          </a:p>
        </p:txBody>
      </p:sp>
      <p:pic>
        <p:nvPicPr>
          <p:cNvPr id="12" name="Picture 3" descr="Owyhee Plaza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52" y="1795292"/>
            <a:ext cx="5136039" cy="38435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Bud\Pictures\2011-03-04\P1020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71950"/>
            <a:ext cx="3054417" cy="2290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905000"/>
            <a:ext cx="3430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Go outside and </a:t>
            </a:r>
            <a:r>
              <a:rPr lang="en-US" sz="2800" dirty="0">
                <a:solidFill>
                  <a:prstClr val="black"/>
                </a:solidFill>
              </a:rPr>
              <a:t>identify features in their schoolyard system that impact water flow and collection of pollution in that system.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7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00" dirty="0"/>
              <a:t>Pervious Surfaces</a:t>
            </a:r>
          </a:p>
        </p:txBody>
      </p:sp>
      <p:pic>
        <p:nvPicPr>
          <p:cNvPr id="39940" name="Picture 3" descr="C:\Documents and Settings\altaylor\Local Settings\Temporary Internet Files\Content.IE5\WCOG1K0E\MP900049624[1]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1676400"/>
            <a:ext cx="4565877" cy="4242964"/>
          </a:xfrm>
        </p:spPr>
      </p:pic>
      <p:pic>
        <p:nvPicPr>
          <p:cNvPr id="2050" name="Picture 2" descr="Image result for pervious surf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62150"/>
            <a:ext cx="3322896" cy="20126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ervious surfac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87687"/>
            <a:ext cx="3322896" cy="201267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qual 1"/>
          <p:cNvSpPr/>
          <p:nvPr/>
        </p:nvSpPr>
        <p:spPr>
          <a:xfrm>
            <a:off x="3581400" y="3467100"/>
            <a:ext cx="1905000" cy="1676400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1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52400" y="1371600"/>
            <a:ext cx="9525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200"/>
              </a:spcAft>
              <a:defRPr/>
            </a:pP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4223" r="26173" b="10222"/>
          <a:stretch>
            <a:fillRect/>
          </a:stretch>
        </p:blipFill>
        <p:spPr bwMode="auto">
          <a:xfrm>
            <a:off x="304800" y="1714046"/>
            <a:ext cx="8534400" cy="49153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05000" y="2064329"/>
            <a:ext cx="5410200" cy="7080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Pervious Surfaces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Define the Problem</a:t>
            </a:r>
            <a:endParaRPr lang="en-GB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66750" y="5334000"/>
            <a:ext cx="7810500" cy="1079982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Stormwater soaks in slowly and gets filtered before entering streams, rivers, and lakes.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876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800" dirty="0"/>
              <a:t>Impervious Surfaces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19600"/>
            <a:ext cx="4286250" cy="223837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pervious surf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852612"/>
            <a:ext cx="6200775" cy="231457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0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21333" r="21667" b="19275"/>
          <a:stretch>
            <a:fillRect/>
          </a:stretch>
        </p:blipFill>
        <p:spPr bwMode="auto">
          <a:xfrm>
            <a:off x="228600" y="1765363"/>
            <a:ext cx="8610600" cy="48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169499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152400" y="1371600"/>
            <a:ext cx="9525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1200"/>
              </a:spcAft>
              <a:defRPr/>
            </a:pP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2064329"/>
            <a:ext cx="5410200" cy="7080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Impervious Surfaces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Define the Problem</a:t>
            </a:r>
            <a:endParaRPr lang="en-GB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33475" y="5369646"/>
            <a:ext cx="6877050" cy="107998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Stormwater runs off quickly carrying pollution with it and causing flooding.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08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5334000" y="5449099"/>
            <a:ext cx="4319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+mn-lt"/>
              </a:rPr>
              <a:t>Franklin County, Washington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8854" y="5486400"/>
            <a:ext cx="378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Project Learning Tree-Mapping your Community Through Time and Project WILD- Then and Now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Then…1970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B7CAA-D12B-47BC-9362-BB32289A3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" t="27147" r="247" b="1"/>
          <a:stretch/>
        </p:blipFill>
        <p:spPr>
          <a:xfrm>
            <a:off x="281152" y="1716414"/>
            <a:ext cx="8382000" cy="37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4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5486400"/>
            <a:ext cx="378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Project Learning Tree-Mapping your Community Through Time and Project WILD- Then and Now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Now 2015</a:t>
            </a:r>
            <a:endParaRPr lang="en-GB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D620824-0D66-4985-BFF6-CE55D81ED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410200"/>
            <a:ext cx="4319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+mn-lt"/>
              </a:rPr>
              <a:t>Franklin County, Washington</a:t>
            </a:r>
          </a:p>
        </p:txBody>
      </p:sp>
      <p:pic>
        <p:nvPicPr>
          <p:cNvPr id="5" name="Picture 4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F8F53580-AB0F-4C29-AC2B-DD3A3E548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4"/>
          <a:stretch/>
        </p:blipFill>
        <p:spPr>
          <a:xfrm>
            <a:off x="426128" y="1677956"/>
            <a:ext cx="8260672" cy="37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2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478</TotalTime>
  <Words>394</Words>
  <Application>Microsoft Office PowerPoint</Application>
  <PresentationFormat>On-screen Show (4:3)</PresentationFormat>
  <Paragraphs>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Book Antiqua</vt:lpstr>
      <vt:lpstr>Calibri</vt:lpstr>
      <vt:lpstr>Century Gothic</vt:lpstr>
      <vt:lpstr>Apothecary</vt:lpstr>
      <vt:lpstr>Stormwater – Research the problem </vt:lpstr>
      <vt:lpstr>Engineering Design - Stormwater</vt:lpstr>
      <vt:lpstr>Research the Problem</vt:lpstr>
      <vt:lpstr>Pervious Surfaces</vt:lpstr>
      <vt:lpstr>Define the Problem</vt:lpstr>
      <vt:lpstr>Impervious Surfaces</vt:lpstr>
      <vt:lpstr>Define the Problem</vt:lpstr>
      <vt:lpstr>Then…1970</vt:lpstr>
      <vt:lpstr>…and Now 2015</vt:lpstr>
      <vt:lpstr>PowerPoint Presentation</vt:lpstr>
      <vt:lpstr>Research the Problem</vt:lpstr>
      <vt:lpstr>Research the Problem</vt:lpstr>
      <vt:lpstr>Research the Problem</vt:lpstr>
      <vt:lpstr>PowerPoint Presentation</vt:lpstr>
      <vt:lpstr>PowerPoint Presentation</vt:lpstr>
      <vt:lpstr>PowerPoint Presentation</vt:lpstr>
      <vt:lpstr>PowerPoint Presentation</vt:lpstr>
      <vt:lpstr>Research the Problem</vt:lpstr>
      <vt:lpstr>Research the Problem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OnlyRyan'sNotNaomi's</dc:creator>
  <cp:lastModifiedBy>Kara Kaelber</cp:lastModifiedBy>
  <cp:revision>33</cp:revision>
  <dcterms:created xsi:type="dcterms:W3CDTF">2016-12-08T22:57:48Z</dcterms:created>
  <dcterms:modified xsi:type="dcterms:W3CDTF">2018-03-12T18:42:57Z</dcterms:modified>
</cp:coreProperties>
</file>