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97" r:id="rId2"/>
    <p:sldId id="294" r:id="rId3"/>
    <p:sldId id="288" r:id="rId4"/>
    <p:sldId id="298" r:id="rId5"/>
    <p:sldId id="299" r:id="rId6"/>
    <p:sldId id="300" r:id="rId7"/>
    <p:sldId id="301" r:id="rId8"/>
    <p:sldId id="302" r:id="rId9"/>
    <p:sldId id="303" r:id="rId10"/>
    <p:sldId id="287" r:id="rId11"/>
    <p:sldId id="281" r:id="rId12"/>
    <p:sldId id="282" r:id="rId13"/>
    <p:sldId id="283" r:id="rId14"/>
    <p:sldId id="284" r:id="rId15"/>
    <p:sldId id="285" r:id="rId16"/>
    <p:sldId id="286" r:id="rId17"/>
    <p:sldId id="295" r:id="rId18"/>
    <p:sldId id="296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88" d="100"/>
          <a:sy n="88" d="100"/>
        </p:scale>
        <p:origin x="12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609DA-F413-4487-BBE3-61BDEE522A49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4E57C-AD66-4C06-99C4-BF0DC84B6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20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©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723D-74EF-497D-8909-9602AA621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510" b="60796"/>
          <a:stretch/>
        </p:blipFill>
        <p:spPr>
          <a:xfrm>
            <a:off x="642804" y="252709"/>
            <a:ext cx="7358195" cy="24904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7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Stormwater – Research the problem	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69E6E2-4360-4751-80F9-3616388AFC50}"/>
              </a:ext>
            </a:extLst>
          </p:cNvPr>
          <p:cNvGrpSpPr/>
          <p:nvPr/>
        </p:nvGrpSpPr>
        <p:grpSpPr>
          <a:xfrm>
            <a:off x="327796" y="5669428"/>
            <a:ext cx="8488408" cy="772006"/>
            <a:chOff x="202267" y="5598231"/>
            <a:chExt cx="8488408" cy="772006"/>
          </a:xfrm>
        </p:grpSpPr>
        <p:pic>
          <p:nvPicPr>
            <p:cNvPr id="6" name="Picture 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C9AE50B-E7E4-45AD-AB51-41D5F5CD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8271" y="5631565"/>
              <a:ext cx="522404" cy="522970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45D472F8-AAD9-4E79-8AED-2FA8E8EFA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790" y="5760093"/>
              <a:ext cx="488377" cy="515352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E294F321-BD67-42DD-923E-076E1350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870" y="5643399"/>
              <a:ext cx="632046" cy="6320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390992-E1E1-417A-9625-3E3B0740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668" y="5713470"/>
              <a:ext cx="967007" cy="483504"/>
            </a:xfrm>
            <a:prstGeom prst="rect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460500CB-1060-4C06-8334-AF53647E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220" y="5750433"/>
              <a:ext cx="706402" cy="464245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B58820A-C265-45E4-A663-66771A7E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41" y="5681717"/>
              <a:ext cx="2310226" cy="636455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6D463992-3D7D-420D-89AA-53AE0438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66" y="5641947"/>
              <a:ext cx="1263035" cy="68660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7B204D-F921-4890-8AC0-B4CDE5D6647D}"/>
                </a:ext>
              </a:extLst>
            </p:cNvPr>
            <p:cNvGrpSpPr/>
            <p:nvPr/>
          </p:nvGrpSpPr>
          <p:grpSpPr>
            <a:xfrm>
              <a:off x="7155395" y="5598231"/>
              <a:ext cx="1006098" cy="719941"/>
              <a:chOff x="7091116" y="5554041"/>
              <a:chExt cx="1006098" cy="71994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02326EC-86A7-47CC-8034-E5D666144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415" y="5554041"/>
                <a:ext cx="879551" cy="67721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400630-5623-4BDC-B76F-B6B2E4B3D7B6}"/>
                  </a:ext>
                </a:extLst>
              </p:cNvPr>
              <p:cNvSpPr txBox="1"/>
              <p:nvPr/>
            </p:nvSpPr>
            <p:spPr>
              <a:xfrm>
                <a:off x="7091116" y="6058538"/>
                <a:ext cx="10060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City of Clarkston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6C3758-D006-46BC-A4CF-E68A9CC732FD}"/>
                </a:ext>
              </a:extLst>
            </p:cNvPr>
            <p:cNvGrpSpPr/>
            <p:nvPr/>
          </p:nvGrpSpPr>
          <p:grpSpPr>
            <a:xfrm>
              <a:off x="202267" y="5750433"/>
              <a:ext cx="1006098" cy="619804"/>
              <a:chOff x="8074536" y="5631565"/>
              <a:chExt cx="1006098" cy="619804"/>
            </a:xfrm>
          </p:grpSpPr>
          <p:pic>
            <p:nvPicPr>
              <p:cNvPr id="15" name="Picture 14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7BA070FD-93CD-4670-9E1D-A04A13781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339" y="5631565"/>
                <a:ext cx="827410" cy="44022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6019C0-0C62-4B02-8AD9-DA38197FFE9C}"/>
                  </a:ext>
                </a:extLst>
              </p:cNvPr>
              <p:cNvSpPr txBox="1"/>
              <p:nvPr/>
            </p:nvSpPr>
            <p:spPr>
              <a:xfrm>
                <a:off x="8074536" y="6035925"/>
                <a:ext cx="10060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City of Asotin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06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2916" r="34641" b="10490"/>
          <a:stretch/>
        </p:blipFill>
        <p:spPr bwMode="auto">
          <a:xfrm>
            <a:off x="422492" y="1749290"/>
            <a:ext cx="3425608" cy="48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67000" y="2349500"/>
            <a:ext cx="5943600" cy="523220"/>
            <a:chOff x="2827930" y="2349500"/>
            <a:chExt cx="5943600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2827930" y="2629469"/>
              <a:ext cx="1447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67000" y="2786390"/>
            <a:ext cx="6172200" cy="523220"/>
            <a:chOff x="2667000" y="2786390"/>
            <a:chExt cx="6172200" cy="52322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667000" y="3048000"/>
              <a:ext cx="1447800" cy="127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722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Erosion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Photo of erosion making a stream cloudy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ight Triangle 6"/>
          <p:cNvSpPr/>
          <p:nvPr/>
        </p:nvSpPr>
        <p:spPr>
          <a:xfrm>
            <a:off x="2345054" y="4030980"/>
            <a:ext cx="667385" cy="365760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74821"/>
            <a:ext cx="3272421" cy="4363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41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Deposition of materials-leaves, soils, twigs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4495800" cy="4057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0" y="3733800"/>
            <a:ext cx="808990" cy="457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cap="none" dirty="0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 and Erosion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3383872" cy="3687762"/>
          </a:xfrm>
        </p:spPr>
        <p:txBody>
          <a:bodyPr/>
          <a:lstStyle/>
          <a:p>
            <a:r>
              <a:rPr lang="en-US" dirty="0"/>
              <a:t>Puddles or Totally Soaked Areas –this also shows erosion and deposition</a:t>
            </a:r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276600"/>
            <a:ext cx="5232400" cy="332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Rainbow sheen on concrete and asphalt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398" y="3657600"/>
            <a:ext cx="1200152" cy="72704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35123"/>
            <a:ext cx="3581400" cy="477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Plants and soils to slow water down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2" descr="C:\Users\Peter\Documents\CEDAR RIVER\REPORT\PHOTOS\STORMWATER\STORMWATER VISUALS\Highpoint 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5873739" cy="36434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00425" y="4428317"/>
            <a:ext cx="951950" cy="127918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546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 Drains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Storm drains lead to our rivers, lakes, and streams.</a:t>
            </a:r>
          </a:p>
          <a:p>
            <a:endParaRPr lang="en-US" dirty="0"/>
          </a:p>
          <a:p>
            <a:r>
              <a:rPr lang="en-US" dirty="0"/>
              <a:t>Symbol -</a:t>
            </a:r>
            <a:endParaRPr lang="en-GB" dirty="0"/>
          </a:p>
        </p:txBody>
      </p:sp>
      <p:pic>
        <p:nvPicPr>
          <p:cNvPr id="7" name="Picture 2" descr="Image result for storm d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/>
          <a:stretch/>
        </p:blipFill>
        <p:spPr bwMode="auto">
          <a:xfrm>
            <a:off x="3810000" y="2971800"/>
            <a:ext cx="5086350" cy="36099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155575" y="-7938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307975" y="144462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2" t="78856" r="55272" b="15166"/>
          <a:stretch/>
        </p:blipFill>
        <p:spPr bwMode="auto">
          <a:xfrm>
            <a:off x="2438400" y="4114800"/>
            <a:ext cx="74431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54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137126" y="1856029"/>
            <a:ext cx="4311674" cy="461665"/>
            <a:chOff x="4459856" y="2349500"/>
            <a:chExt cx="4311674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9577" y="2292919"/>
            <a:ext cx="4517823" cy="495700"/>
            <a:chOff x="4321377" y="2786390"/>
            <a:chExt cx="4517823" cy="495700"/>
          </a:xfrm>
        </p:grpSpPr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69699"/>
            <a:ext cx="4610100" cy="4554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57800" y="287272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Identify pervious and impervious surfaces on your group drawing.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4283" y="6139934"/>
            <a:ext cx="44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WET- </a:t>
            </a:r>
            <a:r>
              <a:rPr lang="en-US" i="1" dirty="0"/>
              <a:t>Rainy Day Hike</a:t>
            </a:r>
            <a:endParaRPr lang="en-US" dirty="0"/>
          </a:p>
        </p:txBody>
      </p:sp>
      <p:sp>
        <p:nvSpPr>
          <p:cNvPr id="3" name="AutoShape 2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155575" y="-7938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79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137126" y="1856029"/>
            <a:ext cx="4311674" cy="461665"/>
            <a:chOff x="4459856" y="2349500"/>
            <a:chExt cx="4311674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9577" y="2292919"/>
            <a:ext cx="4517823" cy="495700"/>
            <a:chOff x="4321377" y="2786390"/>
            <a:chExt cx="4517823" cy="495700"/>
          </a:xfrm>
        </p:grpSpPr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69699"/>
            <a:ext cx="4610100" cy="4554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083629" y="2971800"/>
            <a:ext cx="34507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Next, identify features of stormwater runoff: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Puddles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Deposition of debris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Erosion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Plantings/good soil 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0825" y="6143671"/>
            <a:ext cx="44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WET- </a:t>
            </a:r>
            <a:r>
              <a:rPr lang="en-US" i="1" dirty="0"/>
              <a:t>Rainy Day Hike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6974703" y="4505569"/>
            <a:ext cx="378994" cy="32173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7010400" y="4141940"/>
            <a:ext cx="686594" cy="270057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8563270" y="4841192"/>
            <a:ext cx="381001" cy="267322"/>
          </a:xfrm>
          <a:prstGeom prst="rect">
            <a:avLst/>
          </a:prstGeom>
        </p:spPr>
      </p:pic>
      <p:sp>
        <p:nvSpPr>
          <p:cNvPr id="19" name="Right Triangle 18"/>
          <p:cNvSpPr/>
          <p:nvPr/>
        </p:nvSpPr>
        <p:spPr>
          <a:xfrm>
            <a:off x="6691507" y="5334000"/>
            <a:ext cx="472693" cy="19291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/>
          <a:stretch>
            <a:fillRect/>
          </a:stretch>
        </p:blipFill>
        <p:spPr>
          <a:xfrm>
            <a:off x="8430555" y="5526912"/>
            <a:ext cx="323215" cy="457200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5229140"/>
            <a:ext cx="686594" cy="270057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3820631" y="4337710"/>
            <a:ext cx="378994" cy="321739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>
          <a:blip r:embed="rId5"/>
          <a:stretch>
            <a:fillRect/>
          </a:stretch>
        </p:blipFill>
        <p:spPr>
          <a:xfrm>
            <a:off x="1176236" y="5606013"/>
            <a:ext cx="381001" cy="267322"/>
          </a:xfrm>
          <a:prstGeom prst="rect">
            <a:avLst/>
          </a:prstGeom>
        </p:spPr>
      </p:pic>
      <p:sp>
        <p:nvSpPr>
          <p:cNvPr id="42" name="Right Triangle 41"/>
          <p:cNvSpPr/>
          <p:nvPr/>
        </p:nvSpPr>
        <p:spPr>
          <a:xfrm>
            <a:off x="4199625" y="3358307"/>
            <a:ext cx="472693" cy="19291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3" name="Picture 42"/>
          <p:cNvPicPr/>
          <p:nvPr/>
        </p:nvPicPr>
        <p:blipFill>
          <a:blip r:embed="rId6"/>
          <a:stretch>
            <a:fillRect/>
          </a:stretch>
        </p:blipFill>
        <p:spPr>
          <a:xfrm>
            <a:off x="4256784" y="5739674"/>
            <a:ext cx="323215" cy="457200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3"/>
          <a:stretch>
            <a:fillRect/>
          </a:stretch>
        </p:blipFill>
        <p:spPr>
          <a:xfrm>
            <a:off x="3631134" y="5387861"/>
            <a:ext cx="378994" cy="321739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6"/>
          <a:stretch>
            <a:fillRect/>
          </a:stretch>
        </p:blipFill>
        <p:spPr>
          <a:xfrm>
            <a:off x="1828800" y="4598708"/>
            <a:ext cx="32321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9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228600" y="1478300"/>
            <a:ext cx="9372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Was there any observations that you found today that surprised you?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Describe where water went when it left your site.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Where did you see the greatest absorption of the water?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Where was there standing water?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Did you find any sources or potential sources of pollution?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What water ran over impervious surfaces? Did this water have a way to be cleaned by soil and plants or did it go directly into a drain?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none" baseline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Research the Problem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23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8" name="Picture 25" descr="MMAG00501_0000[1]"/>
          <p:cNvPicPr>
            <a:picLocks noChangeAspect="1" noChangeArrowheads="1" noCrop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3" y="2303115"/>
            <a:ext cx="205898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Design - Stormwater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8600" y="2092242"/>
            <a:ext cx="891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Describe the Ecosystem</a:t>
            </a:r>
            <a:endParaRPr lang="en-US" sz="2800" b="1" u="sng" dirty="0"/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Define the Problem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Research the Problem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Understand the Stakeholders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Determine Possible Solutions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Develop a Plan</a:t>
            </a:r>
            <a:endParaRPr lang="en-US" sz="2800" b="1" u="sng" dirty="0"/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Implement and Test the Plan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Summarize, Evaluate, and Reflect</a:t>
            </a:r>
            <a:endParaRPr lang="en-US" sz="4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pic>
        <p:nvPicPr>
          <p:cNvPr id="12" name="Picture 3" descr="Owyhee Plaza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52" y="1795292"/>
            <a:ext cx="5136039" cy="3843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ud\Pictures\2011-03-04\P1020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71950"/>
            <a:ext cx="3054417" cy="2290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905000"/>
            <a:ext cx="3430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Go outside and </a:t>
            </a:r>
            <a:r>
              <a:rPr lang="en-US" sz="2800" dirty="0">
                <a:solidFill>
                  <a:prstClr val="black"/>
                </a:solidFill>
              </a:rPr>
              <a:t>identify features in their schoolyard system that impact water flow and collection of pollution in that system.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7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 dirty="0"/>
              <a:t>Pervious Surfaces</a:t>
            </a:r>
          </a:p>
        </p:txBody>
      </p:sp>
      <p:pic>
        <p:nvPicPr>
          <p:cNvPr id="39940" name="Picture 3" descr="C:\Documents and Settings\altaylor\Local Settings\Temporary Internet Files\Content.IE5\WCOG1K0E\MP900049624[1]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4565877" cy="4242964"/>
          </a:xfrm>
        </p:spPr>
      </p:pic>
      <p:pic>
        <p:nvPicPr>
          <p:cNvPr id="2050" name="Picture 2" descr="Image result for pervious surf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62150"/>
            <a:ext cx="3322896" cy="20126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ervious surfa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87687"/>
            <a:ext cx="3322896" cy="20126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qual 1"/>
          <p:cNvSpPr/>
          <p:nvPr/>
        </p:nvSpPr>
        <p:spPr>
          <a:xfrm>
            <a:off x="3581400" y="3467100"/>
            <a:ext cx="1905000" cy="1676400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1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52400" y="1371600"/>
            <a:ext cx="952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223" r="26173" b="10222"/>
          <a:stretch>
            <a:fillRect/>
          </a:stretch>
        </p:blipFill>
        <p:spPr bwMode="auto">
          <a:xfrm>
            <a:off x="304800" y="1714046"/>
            <a:ext cx="8534400" cy="49153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5000" y="2064329"/>
            <a:ext cx="5410200" cy="7080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Pervious Surfaces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Define the Problem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66750" y="5334000"/>
            <a:ext cx="7810500" cy="1079982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Stormwater soaks in slowly and gets filtered before entering streams, rivers, and lakes.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76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 dirty="0"/>
              <a:t>Impervious Surfaces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4286250" cy="22383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pervious 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52612"/>
            <a:ext cx="6200775" cy="23145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0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21333" r="21667" b="19275"/>
          <a:stretch>
            <a:fillRect/>
          </a:stretch>
        </p:blipFill>
        <p:spPr bwMode="auto">
          <a:xfrm>
            <a:off x="228600" y="1765363"/>
            <a:ext cx="8610600" cy="48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52400" y="1371600"/>
            <a:ext cx="952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2064329"/>
            <a:ext cx="5410200" cy="7080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Impervious Surfaces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Define the Problem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33475" y="5369646"/>
            <a:ext cx="6877050" cy="10799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Stormwater runs off quickly carrying pollution with it and causing flooding.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08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2081100" y="6126462"/>
            <a:ext cx="49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West Valley - Yakima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664" y="117864"/>
            <a:ext cx="8260672" cy="1039427"/>
          </a:xfrm>
        </p:spPr>
        <p:txBody>
          <a:bodyPr/>
          <a:lstStyle/>
          <a:p>
            <a:r>
              <a:rPr lang="en-US" dirty="0"/>
              <a:t>Then…1996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CDD8F-1EAB-4033-964A-98CC410B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00" y="970600"/>
            <a:ext cx="6658200" cy="50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664" y="85971"/>
            <a:ext cx="8260672" cy="1039427"/>
          </a:xfrm>
        </p:spPr>
        <p:txBody>
          <a:bodyPr/>
          <a:lstStyle/>
          <a:p>
            <a:r>
              <a:rPr lang="en-US" dirty="0"/>
              <a:t>…and Now 2017</a:t>
            </a:r>
            <a:endParaRPr lang="en-GB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D620824-0D66-4985-BFF6-CE55D81ED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25698"/>
            <a:ext cx="599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West Valley - Yakima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B558C0-C1EA-4996-ACE3-0A3B4C9E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00" y="976200"/>
            <a:ext cx="6810600" cy="51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2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484</TotalTime>
  <Words>363</Words>
  <Application>Microsoft Office PowerPoint</Application>
  <PresentationFormat>On-screen Show (4:3)</PresentationFormat>
  <Paragraphs>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Century Gothic</vt:lpstr>
      <vt:lpstr>Apothecary</vt:lpstr>
      <vt:lpstr>Stormwater – Research the problem </vt:lpstr>
      <vt:lpstr>Engineering Design - Stormwater</vt:lpstr>
      <vt:lpstr>Research the Problem</vt:lpstr>
      <vt:lpstr>Pervious Surfaces</vt:lpstr>
      <vt:lpstr>Define the Problem</vt:lpstr>
      <vt:lpstr>Impervious Surfaces</vt:lpstr>
      <vt:lpstr>Define the Problem</vt:lpstr>
      <vt:lpstr>Then…1996</vt:lpstr>
      <vt:lpstr>…and Now 2017</vt:lpstr>
      <vt:lpstr>Research the Problem</vt:lpstr>
      <vt:lpstr>Research the Problem</vt:lpstr>
      <vt:lpstr>Research the Problem</vt:lpstr>
      <vt:lpstr>PowerPoint Presentation</vt:lpstr>
      <vt:lpstr>PowerPoint Presentation</vt:lpstr>
      <vt:lpstr>PowerPoint Presentation</vt:lpstr>
      <vt:lpstr>PowerPoint Presentation</vt:lpstr>
      <vt:lpstr>Research the Problem</vt:lpstr>
      <vt:lpstr>Research the Problem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OnlyRyan'sNotNaomi's</dc:creator>
  <cp:lastModifiedBy>Kara Kaelber</cp:lastModifiedBy>
  <cp:revision>34</cp:revision>
  <dcterms:created xsi:type="dcterms:W3CDTF">2016-12-08T22:57:48Z</dcterms:created>
  <dcterms:modified xsi:type="dcterms:W3CDTF">2018-03-12T18:54:16Z</dcterms:modified>
</cp:coreProperties>
</file>