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80" r:id="rId3"/>
    <p:sldId id="259" r:id="rId4"/>
    <p:sldId id="257" r:id="rId5"/>
    <p:sldId id="261" r:id="rId6"/>
    <p:sldId id="263" r:id="rId7"/>
    <p:sldId id="264" r:id="rId8"/>
    <p:sldId id="266" r:id="rId9"/>
    <p:sldId id="267" r:id="rId10"/>
    <p:sldId id="268" r:id="rId11"/>
    <p:sldId id="270" r:id="rId12"/>
    <p:sldId id="271" r:id="rId13"/>
    <p:sldId id="272" r:id="rId14"/>
    <p:sldId id="273" r:id="rId15"/>
    <p:sldId id="274" r:id="rId16"/>
    <p:sldId id="275" r:id="rId17"/>
    <p:sldId id="276"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0" autoAdjust="0"/>
    <p:restoredTop sz="94660"/>
  </p:normalViewPr>
  <p:slideViewPr>
    <p:cSldViewPr snapToGrid="0">
      <p:cViewPr varScale="1">
        <p:scale>
          <a:sx n="93" d="100"/>
          <a:sy n="93" d="100"/>
        </p:scale>
        <p:origin x="10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AC186-EEC8-4B30-9294-4B9423B6E850}" type="datetimeFigureOut">
              <a:rPr lang="en-US" smtClean="0"/>
              <a:t>3/12/2018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A1849-ED2B-4F62-B4AF-0B5DBE3E6B55}" type="slidenum">
              <a:rPr lang="en-US" smtClean="0"/>
              <a:t>‹#›</a:t>
            </a:fld>
            <a:endParaRPr lang="en-US"/>
          </a:p>
        </p:txBody>
      </p:sp>
    </p:spTree>
    <p:extLst>
      <p:ext uri="{BB962C8B-B14F-4D97-AF65-F5344CB8AC3E}">
        <p14:creationId xmlns:p14="http://schemas.microsoft.com/office/powerpoint/2010/main" val="56815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7066" indent="-291179" eaLnBrk="0" hangingPunct="0">
              <a:defRPr sz="2400">
                <a:solidFill>
                  <a:schemeClr val="tx1"/>
                </a:solidFill>
                <a:latin typeface="Times New Roman" charset="0"/>
              </a:defRPr>
            </a:lvl2pPr>
            <a:lvl3pPr marL="1164717" indent="-232943" eaLnBrk="0" hangingPunct="0">
              <a:defRPr sz="2400">
                <a:solidFill>
                  <a:schemeClr val="tx1"/>
                </a:solidFill>
                <a:latin typeface="Times New Roman" charset="0"/>
              </a:defRPr>
            </a:lvl3pPr>
            <a:lvl4pPr marL="1630604" indent="-232943" eaLnBrk="0" hangingPunct="0">
              <a:defRPr sz="2400">
                <a:solidFill>
                  <a:schemeClr val="tx1"/>
                </a:solidFill>
                <a:latin typeface="Times New Roman" charset="0"/>
              </a:defRPr>
            </a:lvl4pPr>
            <a:lvl5pPr marL="2096491" indent="-232943" eaLnBrk="0" hangingPunct="0">
              <a:defRPr sz="2400">
                <a:solidFill>
                  <a:schemeClr val="tx1"/>
                </a:solidFill>
                <a:latin typeface="Times New Roman" charset="0"/>
              </a:defRPr>
            </a:lvl5pPr>
            <a:lvl6pPr marL="2562377" indent="-232943" eaLnBrk="0" fontAlgn="base" hangingPunct="0">
              <a:spcBef>
                <a:spcPct val="0"/>
              </a:spcBef>
              <a:spcAft>
                <a:spcPct val="0"/>
              </a:spcAft>
              <a:defRPr sz="2400">
                <a:solidFill>
                  <a:schemeClr val="tx1"/>
                </a:solidFill>
                <a:latin typeface="Times New Roman" charset="0"/>
              </a:defRPr>
            </a:lvl6pPr>
            <a:lvl7pPr marL="3028264" indent="-232943" eaLnBrk="0" fontAlgn="base" hangingPunct="0">
              <a:spcBef>
                <a:spcPct val="0"/>
              </a:spcBef>
              <a:spcAft>
                <a:spcPct val="0"/>
              </a:spcAft>
              <a:defRPr sz="2400">
                <a:solidFill>
                  <a:schemeClr val="tx1"/>
                </a:solidFill>
                <a:latin typeface="Times New Roman" charset="0"/>
              </a:defRPr>
            </a:lvl7pPr>
            <a:lvl8pPr marL="3494151" indent="-232943" eaLnBrk="0" fontAlgn="base" hangingPunct="0">
              <a:spcBef>
                <a:spcPct val="0"/>
              </a:spcBef>
              <a:spcAft>
                <a:spcPct val="0"/>
              </a:spcAft>
              <a:defRPr sz="2400">
                <a:solidFill>
                  <a:schemeClr val="tx1"/>
                </a:solidFill>
                <a:latin typeface="Times New Roman" charset="0"/>
              </a:defRPr>
            </a:lvl8pPr>
            <a:lvl9pPr marL="3960038" indent="-232943" eaLnBrk="0" fontAlgn="base" hangingPunct="0">
              <a:spcBef>
                <a:spcPct val="0"/>
              </a:spcBef>
              <a:spcAft>
                <a:spcPct val="0"/>
              </a:spcAft>
              <a:defRPr sz="2400">
                <a:solidFill>
                  <a:schemeClr val="tx1"/>
                </a:solidFill>
                <a:latin typeface="Times New Roman"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F2213D-0EFE-4204-93E6-896186DDDD61}" type="slidenum">
              <a:rPr kumimoji="0" lang="en-US" sz="1200" b="0" i="0" u="none" strike="noStrike" kern="1200" cap="none" spc="0" normalizeH="0" baseline="0" noProof="0">
                <a:ln>
                  <a:noFill/>
                </a:ln>
                <a:solidFill>
                  <a:prstClr val="black"/>
                </a:solidFill>
                <a:effectLst/>
                <a:uLnTx/>
                <a:uFillTx/>
                <a:latin typeface="Times New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49751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E1EF01-3583-49EC-B821-D8DA2E8C9674}"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5427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E843D1D-31FF-4C0B-A09C-8C7C37D3DCFF}" type="datetimeFigureOut">
              <a:rPr lang="en-US" smtClean="0"/>
              <a:pPr/>
              <a:t>3/12/2018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322EE49-B4DC-476E-A4C5-B51C8F1CE822}"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30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181747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43438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a:prstGeom prst="rect">
            <a:avLst/>
          </a:prstGeom>
        </p:spPr>
        <p:txBody>
          <a:bodyPr/>
          <a:lstStyle>
            <a:lvl1pPr algn="ctr">
              <a:defRPr sz="2800">
                <a:solidFill>
                  <a:schemeClr val="accent1">
                    <a:lumMod val="50000"/>
                  </a:schemeClr>
                </a:solidFill>
              </a:defRPr>
            </a:lvl1pPr>
          </a:lstStyle>
          <a:p>
            <a:fld id="{44262FEA-0D49-41F0-88EF-6C14F26D50A1}" type="slidenum">
              <a:rPr lang="en-GB" smtClean="0"/>
              <a:t>‹#›</a:t>
            </a:fld>
            <a:endParaRPr lang="en-GB"/>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29498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Tree>
    <p:extLst>
      <p:ext uri="{BB962C8B-B14F-4D97-AF65-F5344CB8AC3E}">
        <p14:creationId xmlns:p14="http://schemas.microsoft.com/office/powerpoint/2010/main" val="857812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91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Tree>
    <p:extLst>
      <p:ext uri="{BB962C8B-B14F-4D97-AF65-F5344CB8AC3E}">
        <p14:creationId xmlns:p14="http://schemas.microsoft.com/office/powerpoint/2010/main" val="296111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Tree>
    <p:extLst>
      <p:ext uri="{BB962C8B-B14F-4D97-AF65-F5344CB8AC3E}">
        <p14:creationId xmlns:p14="http://schemas.microsoft.com/office/powerpoint/2010/main" val="331146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atin typeface="+mn-lt"/>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Tree>
    <p:extLst>
      <p:ext uri="{BB962C8B-B14F-4D97-AF65-F5344CB8AC3E}">
        <p14:creationId xmlns:p14="http://schemas.microsoft.com/office/powerpoint/2010/main" val="2254530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r>
              <a:rPr lang="en-GB" dirty="0"/>
              <a:t>© 2017</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Tree>
    <p:extLst>
      <p:ext uri="{BB962C8B-B14F-4D97-AF65-F5344CB8AC3E}">
        <p14:creationId xmlns:p14="http://schemas.microsoft.com/office/powerpoint/2010/main" val="399139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89098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814703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3541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Tree>
    <p:extLst>
      <p:ext uri="{BB962C8B-B14F-4D97-AF65-F5344CB8AC3E}">
        <p14:creationId xmlns:p14="http://schemas.microsoft.com/office/powerpoint/2010/main" val="3113442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CA4BBE-2F8C-4BD1-88D5-7C2CD4E10CE3}" type="datetimeFigureOut">
              <a:rPr lang="en-GB" smtClean="0"/>
              <a:t>12/03/2018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262FEA-0D49-41F0-88EF-6C14F26D50A1}" type="slidenum">
              <a:rPr lang="en-GB" smtClean="0"/>
              <a:t>‹#›</a:t>
            </a:fld>
            <a:endParaRPr lang="en-GB"/>
          </a:p>
        </p:txBody>
      </p:sp>
    </p:spTree>
    <p:extLst>
      <p:ext uri="{BB962C8B-B14F-4D97-AF65-F5344CB8AC3E}">
        <p14:creationId xmlns:p14="http://schemas.microsoft.com/office/powerpoint/2010/main" val="252129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22EE49-B4DC-476E-A4C5-B51C8F1CE822}"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3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257482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34910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399709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15035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266544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E843D1D-31FF-4C0B-A09C-8C7C37D3DCFF}" type="datetimeFigureOut">
              <a:rPr lang="en-US" smtClean="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22490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8E843D1D-31FF-4C0B-A09C-8C7C37D3DCFF}" type="datetimeFigureOut">
              <a:rPr lang="en-US" smtClean="0"/>
              <a:pPr/>
              <a:t>3/12/2018</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322EE49-B4DC-476E-A4C5-B51C8F1CE822}" type="slidenum">
              <a:rPr lang="en-US" smtClean="0"/>
              <a:pPr/>
              <a:t>‹#›</a:t>
            </a:fld>
            <a:endParaRPr lang="en-US" dirty="0"/>
          </a:p>
        </p:txBody>
      </p:sp>
    </p:spTree>
    <p:extLst>
      <p:ext uri="{BB962C8B-B14F-4D97-AF65-F5344CB8AC3E}">
        <p14:creationId xmlns:p14="http://schemas.microsoft.com/office/powerpoint/2010/main" val="1181356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userDrawn="1"/>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804874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TI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2A723D-74EF-497D-8909-9602AA621F84}"/>
              </a:ext>
            </a:extLst>
          </p:cNvPr>
          <p:cNvPicPr>
            <a:picLocks noChangeAspect="1"/>
          </p:cNvPicPr>
          <p:nvPr/>
        </p:nvPicPr>
        <p:blipFill rotWithShape="1">
          <a:blip r:embed="rId2"/>
          <a:srcRect r="-2168" b="60996"/>
          <a:stretch/>
        </p:blipFill>
        <p:spPr>
          <a:xfrm>
            <a:off x="813370" y="152401"/>
            <a:ext cx="7405956" cy="2477784"/>
          </a:xfrm>
          <a:prstGeom prst="rect">
            <a:avLst/>
          </a:prstGeom>
        </p:spPr>
      </p:pic>
      <p:sp>
        <p:nvSpPr>
          <p:cNvPr id="3" name="Subtitle 2"/>
          <p:cNvSpPr>
            <a:spLocks noGrp="1"/>
          </p:cNvSpPr>
          <p:nvPr>
            <p:ph type="subTitle" idx="1"/>
          </p:nvPr>
        </p:nvSpPr>
        <p:spPr/>
        <p:txBody>
          <a:bodyPr>
            <a:normAutofit/>
          </a:bodyPr>
          <a:lstStyle/>
          <a:p>
            <a:r>
              <a:rPr lang="en-US" dirty="0"/>
              <a:t>Lesson 3</a:t>
            </a:r>
            <a:endParaRPr lang="en-GB" dirty="0"/>
          </a:p>
        </p:txBody>
      </p:sp>
      <p:sp>
        <p:nvSpPr>
          <p:cNvPr id="2" name="Title 1"/>
          <p:cNvSpPr>
            <a:spLocks noGrp="1"/>
          </p:cNvSpPr>
          <p:nvPr>
            <p:ph type="ctrTitle"/>
          </p:nvPr>
        </p:nvSpPr>
        <p:spPr/>
        <p:txBody>
          <a:bodyPr/>
          <a:lstStyle/>
          <a:p>
            <a:r>
              <a:rPr lang="en-US" sz="3200" dirty="0"/>
              <a:t>Stormwater – Watershed model	</a:t>
            </a:r>
            <a:endParaRPr lang="en-GB" sz="3200" dirty="0"/>
          </a:p>
        </p:txBody>
      </p:sp>
      <p:pic>
        <p:nvPicPr>
          <p:cNvPr id="8" name="Picture 7" descr="A close up of a logo&#10;&#10;Description generated with high confidence">
            <a:extLst>
              <a:ext uri="{FF2B5EF4-FFF2-40B4-BE49-F238E27FC236}">
                <a16:creationId xmlns:a16="http://schemas.microsoft.com/office/drawing/2014/main" id="{B08CDC89-865E-4517-8C09-11BEEA316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271" y="5631565"/>
            <a:ext cx="522404" cy="522970"/>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9BE34651-06C9-417F-A1DF-95D14C59F5B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53790" y="5760093"/>
            <a:ext cx="488377" cy="515352"/>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15ED5B8E-F48B-41F2-B8AF-4D30C66BD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9870" y="5643399"/>
            <a:ext cx="632046" cy="632046"/>
          </a:xfrm>
          <a:prstGeom prst="rect">
            <a:avLst/>
          </a:prstGeom>
        </p:spPr>
      </p:pic>
      <p:pic>
        <p:nvPicPr>
          <p:cNvPr id="14" name="Picture 13">
            <a:extLst>
              <a:ext uri="{FF2B5EF4-FFF2-40B4-BE49-F238E27FC236}">
                <a16:creationId xmlns:a16="http://schemas.microsoft.com/office/drawing/2014/main" id="{B0EF95FA-98ED-41B0-82F8-568E667C8C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668" y="5713470"/>
            <a:ext cx="967007" cy="483504"/>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A94BA681-7E7C-4E1D-8D87-27AE4CA44EEC}"/>
              </a:ext>
            </a:extLst>
          </p:cNvPr>
          <p:cNvPicPr>
            <a:picLocks noChangeAspect="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730220" y="5750433"/>
            <a:ext cx="706402" cy="464245"/>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3192C6D6-4994-4C1D-8921-4A321E7570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5741" y="5681717"/>
            <a:ext cx="2310226" cy="636455"/>
          </a:xfrm>
          <a:prstGeom prst="rect">
            <a:avLst/>
          </a:prstGeom>
        </p:spPr>
      </p:pic>
      <p:pic>
        <p:nvPicPr>
          <p:cNvPr id="20" name="Picture 19" descr="A picture containing text&#10;&#10;Description generated with high confidence">
            <a:extLst>
              <a:ext uri="{FF2B5EF4-FFF2-40B4-BE49-F238E27FC236}">
                <a16:creationId xmlns:a16="http://schemas.microsoft.com/office/drawing/2014/main" id="{DFC2C97A-4609-46B1-A871-87440DD60CDD}"/>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5466" y="5641947"/>
            <a:ext cx="1263035" cy="686607"/>
          </a:xfrm>
          <a:prstGeom prst="rect">
            <a:avLst/>
          </a:prstGeom>
        </p:spPr>
      </p:pic>
      <p:grpSp>
        <p:nvGrpSpPr>
          <p:cNvPr id="29" name="Group 28">
            <a:extLst>
              <a:ext uri="{FF2B5EF4-FFF2-40B4-BE49-F238E27FC236}">
                <a16:creationId xmlns:a16="http://schemas.microsoft.com/office/drawing/2014/main" id="{D01F698D-AABF-4F1B-89F2-D7DC2390B780}"/>
              </a:ext>
            </a:extLst>
          </p:cNvPr>
          <p:cNvGrpSpPr/>
          <p:nvPr/>
        </p:nvGrpSpPr>
        <p:grpSpPr>
          <a:xfrm>
            <a:off x="7155395" y="5598231"/>
            <a:ext cx="1006098" cy="719941"/>
            <a:chOff x="7091116" y="5554041"/>
            <a:chExt cx="1006098" cy="719941"/>
          </a:xfrm>
        </p:grpSpPr>
        <p:pic>
          <p:nvPicPr>
            <p:cNvPr id="22" name="Picture 21">
              <a:extLst>
                <a:ext uri="{FF2B5EF4-FFF2-40B4-BE49-F238E27FC236}">
                  <a16:creationId xmlns:a16="http://schemas.microsoft.com/office/drawing/2014/main" id="{6172C27A-36A3-435D-AFBC-DE898AF259BD}"/>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4415" y="5554041"/>
              <a:ext cx="879551" cy="677214"/>
            </a:xfrm>
            <a:prstGeom prst="rect">
              <a:avLst/>
            </a:prstGeom>
          </p:spPr>
        </p:pic>
        <p:sp>
          <p:nvSpPr>
            <p:cNvPr id="23" name="TextBox 22">
              <a:extLst>
                <a:ext uri="{FF2B5EF4-FFF2-40B4-BE49-F238E27FC236}">
                  <a16:creationId xmlns:a16="http://schemas.microsoft.com/office/drawing/2014/main" id="{D6933283-FB9C-45A7-86F4-ECE86B081D88}"/>
                </a:ext>
              </a:extLst>
            </p:cNvPr>
            <p:cNvSpPr txBox="1"/>
            <p:nvPr/>
          </p:nvSpPr>
          <p:spPr>
            <a:xfrm>
              <a:off x="7091116" y="6058538"/>
              <a:ext cx="1006098" cy="215444"/>
            </a:xfrm>
            <a:prstGeom prst="rect">
              <a:avLst/>
            </a:prstGeom>
            <a:noFill/>
          </p:spPr>
          <p:txBody>
            <a:bodyPr wrap="square" rtlCol="0">
              <a:spAutoFit/>
            </a:bodyPr>
            <a:lstStyle/>
            <a:p>
              <a:r>
                <a:rPr lang="en-US" sz="800" dirty="0"/>
                <a:t>City of Clarkston</a:t>
              </a:r>
            </a:p>
          </p:txBody>
        </p:sp>
      </p:grpSp>
      <p:grpSp>
        <p:nvGrpSpPr>
          <p:cNvPr id="28" name="Group 27">
            <a:extLst>
              <a:ext uri="{FF2B5EF4-FFF2-40B4-BE49-F238E27FC236}">
                <a16:creationId xmlns:a16="http://schemas.microsoft.com/office/drawing/2014/main" id="{D592FC46-F283-4D59-B262-F4DF5B575144}"/>
              </a:ext>
            </a:extLst>
          </p:cNvPr>
          <p:cNvGrpSpPr/>
          <p:nvPr/>
        </p:nvGrpSpPr>
        <p:grpSpPr>
          <a:xfrm>
            <a:off x="202267" y="5750433"/>
            <a:ext cx="1006098" cy="619804"/>
            <a:chOff x="8074536" y="5631565"/>
            <a:chExt cx="1006098" cy="619804"/>
          </a:xfrm>
        </p:grpSpPr>
        <p:pic>
          <p:nvPicPr>
            <p:cNvPr id="26" name="Picture 25" descr="A close up of a logo&#10;&#10;Description generated with very high confidence">
              <a:extLst>
                <a:ext uri="{FF2B5EF4-FFF2-40B4-BE49-F238E27FC236}">
                  <a16:creationId xmlns:a16="http://schemas.microsoft.com/office/drawing/2014/main" id="{E130A2FC-5561-4AA2-AFB2-5EFA08C4EE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6339" y="5631565"/>
              <a:ext cx="827410" cy="440224"/>
            </a:xfrm>
            <a:prstGeom prst="rect">
              <a:avLst/>
            </a:prstGeom>
          </p:spPr>
        </p:pic>
        <p:sp>
          <p:nvSpPr>
            <p:cNvPr id="27" name="TextBox 26">
              <a:extLst>
                <a:ext uri="{FF2B5EF4-FFF2-40B4-BE49-F238E27FC236}">
                  <a16:creationId xmlns:a16="http://schemas.microsoft.com/office/drawing/2014/main" id="{4CE8FBB1-6472-4F26-B940-B6255670023A}"/>
                </a:ext>
              </a:extLst>
            </p:cNvPr>
            <p:cNvSpPr txBox="1"/>
            <p:nvPr/>
          </p:nvSpPr>
          <p:spPr>
            <a:xfrm>
              <a:off x="8074536" y="6035925"/>
              <a:ext cx="1006098" cy="215444"/>
            </a:xfrm>
            <a:prstGeom prst="rect">
              <a:avLst/>
            </a:prstGeom>
            <a:noFill/>
          </p:spPr>
          <p:txBody>
            <a:bodyPr wrap="square" rtlCol="0">
              <a:spAutoFit/>
            </a:bodyPr>
            <a:lstStyle/>
            <a:p>
              <a:r>
                <a:rPr lang="en-US" sz="800" dirty="0"/>
                <a:t>City of Asotin</a:t>
              </a:r>
            </a:p>
          </p:txBody>
        </p:sp>
      </p:grpSp>
    </p:spTree>
    <p:extLst>
      <p:ext uri="{BB962C8B-B14F-4D97-AF65-F5344CB8AC3E}">
        <p14:creationId xmlns:p14="http://schemas.microsoft.com/office/powerpoint/2010/main" val="173506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US" sz="4300" dirty="0">
                <a:effectLst>
                  <a:outerShdw blurRad="38100" dist="38100" dir="2700000" algn="tl">
                    <a:srgbClr val="000000">
                      <a:alpha val="43137"/>
                    </a:srgbClr>
                  </a:outerShdw>
                </a:effectLst>
                <a:cs typeface="Segoe UI" panose="020B0502040204020203" pitchFamily="34" charset="0"/>
              </a:rPr>
              <a:t>Let’s get some land &amp; water!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31001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cap="none" dirty="0">
                <a:effectLst>
                  <a:outerShdw blurRad="38100" dist="38100" dir="2700000" algn="tl">
                    <a:srgbClr val="000000">
                      <a:alpha val="43137"/>
                    </a:srgbClr>
                  </a:outerShdw>
                </a:effectLst>
              </a:rPr>
              <a:t>Let’s put water on your watershed!</a:t>
            </a:r>
            <a:br>
              <a:rPr lang="en-US" sz="4400" cap="none" dirty="0"/>
            </a:br>
            <a:endParaRPr lang="en-US" sz="4400" cap="none" dirty="0"/>
          </a:p>
        </p:txBody>
      </p:sp>
      <p:sp>
        <p:nvSpPr>
          <p:cNvPr id="2" name="Text Placeholder 1"/>
          <p:cNvSpPr>
            <a:spLocks noGrp="1"/>
          </p:cNvSpPr>
          <p:nvPr>
            <p:ph type="body" idx="1"/>
          </p:nvPr>
        </p:nvSpPr>
        <p:spPr>
          <a:xfrm>
            <a:off x="1419689" y="4749242"/>
            <a:ext cx="6576822" cy="1363806"/>
          </a:xfrm>
        </p:spPr>
        <p:txBody>
          <a:bodyPr>
            <a:normAutofit/>
          </a:bodyPr>
          <a:lstStyle/>
          <a:p>
            <a:r>
              <a:rPr lang="en-US" sz="4800" b="1" dirty="0">
                <a:solidFill>
                  <a:schemeClr val="tx1"/>
                </a:solidFill>
                <a:latin typeface="Trebuchet MS" panose="020B0603020202020204" pitchFamily="34" charset="0"/>
              </a:rPr>
              <a:t>(</a:t>
            </a:r>
            <a:r>
              <a:rPr lang="en-US" sz="4800" b="1" dirty="0">
                <a:solidFill>
                  <a:srgbClr val="0070C0"/>
                </a:solidFill>
                <a:latin typeface="Trebuchet MS" panose="020B0603020202020204" pitchFamily="34" charset="0"/>
              </a:rPr>
              <a:t>Blue</a:t>
            </a:r>
            <a:r>
              <a:rPr lang="en-US" sz="4800" b="1" dirty="0">
                <a:solidFill>
                  <a:schemeClr val="tx1"/>
                </a:solidFill>
                <a:latin typeface="Trebuchet MS" panose="020B0603020202020204" pitchFamily="34" charset="0"/>
              </a:rPr>
              <a:t> Marker)</a:t>
            </a:r>
          </a:p>
        </p:txBody>
      </p:sp>
    </p:spTree>
    <p:extLst>
      <p:ext uri="{BB962C8B-B14F-4D97-AF65-F5344CB8AC3E}">
        <p14:creationId xmlns:p14="http://schemas.microsoft.com/office/powerpoint/2010/main" val="262853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7236"/>
            <a:ext cx="9046364" cy="1470183"/>
          </a:xfrm>
        </p:spPr>
        <p:txBody>
          <a:bodyPr>
            <a:normAutofit fontScale="90000"/>
          </a:bodyPr>
          <a:lstStyle/>
          <a:p>
            <a:r>
              <a:rPr lang="en-US" sz="4400" u="sng" cap="none" dirty="0">
                <a:latin typeface="Trebuchet MS" panose="020B0603020202020204" pitchFamily="34" charset="0"/>
              </a:rPr>
              <a:t>Pollution</a:t>
            </a:r>
            <a:r>
              <a:rPr lang="en-US" sz="3600" b="0" dirty="0">
                <a:latin typeface="Trebuchet MS" panose="020B0603020202020204" pitchFamily="34" charset="0"/>
              </a:rPr>
              <a:t>: </a:t>
            </a:r>
            <a:r>
              <a:rPr lang="en-US" sz="3600" b="0" cap="none" dirty="0">
                <a:latin typeface="Trebuchet MS" panose="020B0603020202020204" pitchFamily="34" charset="0"/>
              </a:rPr>
              <a:t>Anything that does </a:t>
            </a:r>
            <a:r>
              <a:rPr lang="en-US" sz="3600" b="0" cap="none">
                <a:latin typeface="Trebuchet MS" panose="020B0603020202020204" pitchFamily="34" charset="0"/>
              </a:rPr>
              <a:t>not belong</a:t>
            </a:r>
            <a:br>
              <a:rPr lang="en-US" sz="3600" b="0" cap="none">
                <a:latin typeface="Trebuchet MS" panose="020B0603020202020204" pitchFamily="34" charset="0"/>
              </a:rPr>
            </a:br>
            <a:r>
              <a:rPr lang="en-US" sz="3600" b="0" cap="none">
                <a:latin typeface="Trebuchet MS" panose="020B0603020202020204" pitchFamily="34" charset="0"/>
              </a:rPr>
              <a:t>on </a:t>
            </a:r>
            <a:r>
              <a:rPr lang="en-US" sz="3600" b="0" cap="none" dirty="0">
                <a:latin typeface="Trebuchet MS" panose="020B0603020202020204" pitchFamily="34" charset="0"/>
              </a:rPr>
              <a:t>the land, in the air, or </a:t>
            </a:r>
            <a:r>
              <a:rPr lang="en-US" sz="3600" b="0" cap="none">
                <a:latin typeface="Trebuchet MS" panose="020B0603020202020204" pitchFamily="34" charset="0"/>
              </a:rPr>
              <a:t>in the water</a:t>
            </a:r>
            <a:r>
              <a:rPr lang="en-US" sz="3600" b="0" cap="none" dirty="0">
                <a:latin typeface="Trebuchet MS" panose="020B0603020202020204" pitchFamily="34" charset="0"/>
              </a:rPr>
              <a:t>. </a:t>
            </a:r>
            <a:br>
              <a:rPr lang="en-US" sz="3600" b="0" dirty="0">
                <a:latin typeface="Trebuchet MS" panose="020B0603020202020204" pitchFamily="34" charset="0"/>
              </a:rPr>
            </a:br>
            <a:endParaRPr lang="en-US" sz="3600" b="0" dirty="0">
              <a:latin typeface="Trebuchet MS" panose="020B0603020202020204" pitchFamily="34" charset="0"/>
            </a:endParaRPr>
          </a:p>
        </p:txBody>
      </p:sp>
      <p:sp>
        <p:nvSpPr>
          <p:cNvPr id="4" name="Subtitle 3"/>
          <p:cNvSpPr>
            <a:spLocks noGrp="1"/>
          </p:cNvSpPr>
          <p:nvPr>
            <p:ph type="subTitle" idx="1"/>
          </p:nvPr>
        </p:nvSpPr>
        <p:spPr/>
        <p:txBody>
          <a:bodyPr/>
          <a:lstStyle/>
          <a:p>
            <a:endParaRPr lang="en-US" dirty="0">
              <a:latin typeface="Tempus Sans ITC" pitchFamily="82" charset="0"/>
            </a:endParaRPr>
          </a:p>
        </p:txBody>
      </p:sp>
      <p:pic>
        <p:nvPicPr>
          <p:cNvPr id="3" name="Picture 2" descr="Watershed"/>
          <p:cNvPicPr>
            <a:picLocks noChangeAspect="1" noChangeArrowheads="1"/>
          </p:cNvPicPr>
          <p:nvPr/>
        </p:nvPicPr>
        <p:blipFill>
          <a:blip r:embed="rId3" cstate="print"/>
          <a:srcRect/>
          <a:stretch>
            <a:fillRect/>
          </a:stretch>
        </p:blipFill>
        <p:spPr bwMode="auto">
          <a:xfrm>
            <a:off x="536568" y="1541817"/>
            <a:ext cx="8017771" cy="5064081"/>
          </a:xfrm>
          <a:prstGeom prst="rect">
            <a:avLst/>
          </a:prstGeom>
          <a:noFill/>
        </p:spPr>
      </p:pic>
      <p:pic>
        <p:nvPicPr>
          <p:cNvPr id="1028" name="Picture 4" descr="http://buytheshit.weebly.com/uploads/2/6/2/2/26229887/s557899476112013178_p3_i1_w23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498" y="3315626"/>
            <a:ext cx="322768" cy="3186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buytheshit.weebly.com/uploads/2/6/2/2/26229887/s557899476112013178_p3_i1_w234.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3469" y="3459869"/>
            <a:ext cx="66875" cy="66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arbag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r="22872" b="33787"/>
          <a:stretch/>
        </p:blipFill>
        <p:spPr bwMode="auto">
          <a:xfrm>
            <a:off x="3706682" y="4076701"/>
            <a:ext cx="98623" cy="12700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1367006" y="5589767"/>
            <a:ext cx="3580127" cy="861847"/>
          </a:xfrm>
          <a:custGeom>
            <a:avLst/>
            <a:gdLst>
              <a:gd name="connsiteX0" fmla="*/ 278914 w 3580127"/>
              <a:gd name="connsiteY0" fmla="*/ 0 h 861847"/>
              <a:gd name="connsiteX1" fmla="*/ 199401 w 3580127"/>
              <a:gd name="connsiteY1" fmla="*/ 7951 h 861847"/>
              <a:gd name="connsiteX2" fmla="*/ 80131 w 3580127"/>
              <a:gd name="connsiteY2" fmla="*/ 15903 h 861847"/>
              <a:gd name="connsiteX3" fmla="*/ 40375 w 3580127"/>
              <a:gd name="connsiteY3" fmla="*/ 31805 h 861847"/>
              <a:gd name="connsiteX4" fmla="*/ 16521 w 3580127"/>
              <a:gd name="connsiteY4" fmla="*/ 39756 h 861847"/>
              <a:gd name="connsiteX5" fmla="*/ 618 w 3580127"/>
              <a:gd name="connsiteY5" fmla="*/ 63610 h 861847"/>
              <a:gd name="connsiteX6" fmla="*/ 40375 w 3580127"/>
              <a:gd name="connsiteY6" fmla="*/ 143123 h 861847"/>
              <a:gd name="connsiteX7" fmla="*/ 80131 w 3580127"/>
              <a:gd name="connsiteY7" fmla="*/ 151075 h 861847"/>
              <a:gd name="connsiteX8" fmla="*/ 207352 w 3580127"/>
              <a:gd name="connsiteY8" fmla="*/ 166977 h 861847"/>
              <a:gd name="connsiteX9" fmla="*/ 302768 w 3580127"/>
              <a:gd name="connsiteY9" fmla="*/ 190831 h 861847"/>
              <a:gd name="connsiteX10" fmla="*/ 334573 w 3580127"/>
              <a:gd name="connsiteY10" fmla="*/ 198783 h 861847"/>
              <a:gd name="connsiteX11" fmla="*/ 429988 w 3580127"/>
              <a:gd name="connsiteY11" fmla="*/ 214685 h 861847"/>
              <a:gd name="connsiteX12" fmla="*/ 461794 w 3580127"/>
              <a:gd name="connsiteY12" fmla="*/ 238539 h 861847"/>
              <a:gd name="connsiteX13" fmla="*/ 509502 w 3580127"/>
              <a:gd name="connsiteY13" fmla="*/ 270344 h 861847"/>
              <a:gd name="connsiteX14" fmla="*/ 541307 w 3580127"/>
              <a:gd name="connsiteY14" fmla="*/ 318052 h 861847"/>
              <a:gd name="connsiteX15" fmla="*/ 581063 w 3580127"/>
              <a:gd name="connsiteY15" fmla="*/ 421419 h 861847"/>
              <a:gd name="connsiteX16" fmla="*/ 612868 w 3580127"/>
              <a:gd name="connsiteY16" fmla="*/ 461176 h 861847"/>
              <a:gd name="connsiteX17" fmla="*/ 660576 w 3580127"/>
              <a:gd name="connsiteY17" fmla="*/ 477078 h 861847"/>
              <a:gd name="connsiteX18" fmla="*/ 724187 w 3580127"/>
              <a:gd name="connsiteY18" fmla="*/ 500932 h 861847"/>
              <a:gd name="connsiteX19" fmla="*/ 748041 w 3580127"/>
              <a:gd name="connsiteY19" fmla="*/ 508883 h 861847"/>
              <a:gd name="connsiteX20" fmla="*/ 867310 w 3580127"/>
              <a:gd name="connsiteY20" fmla="*/ 516835 h 861847"/>
              <a:gd name="connsiteX21" fmla="*/ 954775 w 3580127"/>
              <a:gd name="connsiteY21" fmla="*/ 532737 h 861847"/>
              <a:gd name="connsiteX22" fmla="*/ 1026336 w 3580127"/>
              <a:gd name="connsiteY22" fmla="*/ 548640 h 861847"/>
              <a:gd name="connsiteX23" fmla="*/ 1153557 w 3580127"/>
              <a:gd name="connsiteY23" fmla="*/ 540689 h 861847"/>
              <a:gd name="connsiteX24" fmla="*/ 1471609 w 3580127"/>
              <a:gd name="connsiteY24" fmla="*/ 540689 h 861847"/>
              <a:gd name="connsiteX25" fmla="*/ 1511366 w 3580127"/>
              <a:gd name="connsiteY25" fmla="*/ 548640 h 861847"/>
              <a:gd name="connsiteX26" fmla="*/ 1885077 w 3580127"/>
              <a:gd name="connsiteY26" fmla="*/ 572494 h 861847"/>
              <a:gd name="connsiteX27" fmla="*/ 1956639 w 3580127"/>
              <a:gd name="connsiteY27" fmla="*/ 588396 h 861847"/>
              <a:gd name="connsiteX28" fmla="*/ 2004347 w 3580127"/>
              <a:gd name="connsiteY28" fmla="*/ 604299 h 861847"/>
              <a:gd name="connsiteX29" fmla="*/ 2282642 w 3580127"/>
              <a:gd name="connsiteY29" fmla="*/ 604299 h 861847"/>
              <a:gd name="connsiteX30" fmla="*/ 2314448 w 3580127"/>
              <a:gd name="connsiteY30" fmla="*/ 620202 h 861847"/>
              <a:gd name="connsiteX31" fmla="*/ 2370107 w 3580127"/>
              <a:gd name="connsiteY31" fmla="*/ 636104 h 861847"/>
              <a:gd name="connsiteX32" fmla="*/ 2417815 w 3580127"/>
              <a:gd name="connsiteY32" fmla="*/ 652007 h 861847"/>
              <a:gd name="connsiteX33" fmla="*/ 2441668 w 3580127"/>
              <a:gd name="connsiteY33" fmla="*/ 659958 h 861847"/>
              <a:gd name="connsiteX34" fmla="*/ 2473474 w 3580127"/>
              <a:gd name="connsiteY34" fmla="*/ 683812 h 861847"/>
              <a:gd name="connsiteX35" fmla="*/ 2545035 w 3580127"/>
              <a:gd name="connsiteY35" fmla="*/ 739471 h 861847"/>
              <a:gd name="connsiteX36" fmla="*/ 2624548 w 3580127"/>
              <a:gd name="connsiteY36" fmla="*/ 763325 h 861847"/>
              <a:gd name="connsiteX37" fmla="*/ 2672256 w 3580127"/>
              <a:gd name="connsiteY37" fmla="*/ 779228 h 861847"/>
              <a:gd name="connsiteX38" fmla="*/ 2696110 w 3580127"/>
              <a:gd name="connsiteY38" fmla="*/ 787179 h 861847"/>
              <a:gd name="connsiteX39" fmla="*/ 2719964 w 3580127"/>
              <a:gd name="connsiteY39" fmla="*/ 795130 h 861847"/>
              <a:gd name="connsiteX40" fmla="*/ 2815380 w 3580127"/>
              <a:gd name="connsiteY40" fmla="*/ 834887 h 861847"/>
              <a:gd name="connsiteX41" fmla="*/ 2839234 w 3580127"/>
              <a:gd name="connsiteY41" fmla="*/ 842838 h 861847"/>
              <a:gd name="connsiteX42" fmla="*/ 2950552 w 3580127"/>
              <a:gd name="connsiteY42" fmla="*/ 850790 h 861847"/>
              <a:gd name="connsiteX43" fmla="*/ 3093675 w 3580127"/>
              <a:gd name="connsiteY43" fmla="*/ 850790 h 861847"/>
              <a:gd name="connsiteX44" fmla="*/ 3268604 w 3580127"/>
              <a:gd name="connsiteY44" fmla="*/ 842838 h 861847"/>
              <a:gd name="connsiteX45" fmla="*/ 3356068 w 3580127"/>
              <a:gd name="connsiteY45" fmla="*/ 826936 h 861847"/>
              <a:gd name="connsiteX46" fmla="*/ 3379922 w 3580127"/>
              <a:gd name="connsiteY46" fmla="*/ 818984 h 861847"/>
              <a:gd name="connsiteX47" fmla="*/ 3419679 w 3580127"/>
              <a:gd name="connsiteY47" fmla="*/ 811033 h 861847"/>
              <a:gd name="connsiteX48" fmla="*/ 3475338 w 3580127"/>
              <a:gd name="connsiteY48" fmla="*/ 795130 h 861847"/>
              <a:gd name="connsiteX49" fmla="*/ 3538948 w 3580127"/>
              <a:gd name="connsiteY49" fmla="*/ 787179 h 861847"/>
              <a:gd name="connsiteX50" fmla="*/ 3578705 w 3580127"/>
              <a:gd name="connsiteY50" fmla="*/ 771276 h 861847"/>
              <a:gd name="connsiteX51" fmla="*/ 3562802 w 3580127"/>
              <a:gd name="connsiteY51" fmla="*/ 731520 h 861847"/>
              <a:gd name="connsiteX52" fmla="*/ 3530997 w 3580127"/>
              <a:gd name="connsiteY52" fmla="*/ 715617 h 861847"/>
              <a:gd name="connsiteX53" fmla="*/ 3419679 w 3580127"/>
              <a:gd name="connsiteY53" fmla="*/ 659958 h 861847"/>
              <a:gd name="connsiteX54" fmla="*/ 3324263 w 3580127"/>
              <a:gd name="connsiteY54" fmla="*/ 652007 h 861847"/>
              <a:gd name="connsiteX55" fmla="*/ 3085724 w 3580127"/>
              <a:gd name="connsiteY55" fmla="*/ 683812 h 861847"/>
              <a:gd name="connsiteX56" fmla="*/ 3022114 w 3580127"/>
              <a:gd name="connsiteY56" fmla="*/ 699715 h 861847"/>
              <a:gd name="connsiteX57" fmla="*/ 2807428 w 3580127"/>
              <a:gd name="connsiteY57" fmla="*/ 667910 h 861847"/>
              <a:gd name="connsiteX58" fmla="*/ 2767672 w 3580127"/>
              <a:gd name="connsiteY58" fmla="*/ 652007 h 861847"/>
              <a:gd name="connsiteX59" fmla="*/ 2704062 w 3580127"/>
              <a:gd name="connsiteY59" fmla="*/ 636104 h 861847"/>
              <a:gd name="connsiteX60" fmla="*/ 2672256 w 3580127"/>
              <a:gd name="connsiteY60" fmla="*/ 691763 h 861847"/>
              <a:gd name="connsiteX61" fmla="*/ 2704062 w 3580127"/>
              <a:gd name="connsiteY61" fmla="*/ 707666 h 861847"/>
              <a:gd name="connsiteX62" fmla="*/ 2767672 w 3580127"/>
              <a:gd name="connsiteY62" fmla="*/ 739471 h 861847"/>
              <a:gd name="connsiteX63" fmla="*/ 2886942 w 3580127"/>
              <a:gd name="connsiteY63" fmla="*/ 787179 h 861847"/>
              <a:gd name="connsiteX64" fmla="*/ 3228848 w 3580127"/>
              <a:gd name="connsiteY64" fmla="*/ 779228 h 861847"/>
              <a:gd name="connsiteX65" fmla="*/ 3260653 w 3580127"/>
              <a:gd name="connsiteY65" fmla="*/ 747423 h 861847"/>
              <a:gd name="connsiteX66" fmla="*/ 3093675 w 3580127"/>
              <a:gd name="connsiteY66" fmla="*/ 755374 h 861847"/>
              <a:gd name="connsiteX67" fmla="*/ 3069822 w 3580127"/>
              <a:gd name="connsiteY67" fmla="*/ 763325 h 861847"/>
              <a:gd name="connsiteX68" fmla="*/ 3014162 w 3580127"/>
              <a:gd name="connsiteY68" fmla="*/ 771276 h 86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580127" h="861847">
                <a:moveTo>
                  <a:pt x="278914" y="0"/>
                </a:moveTo>
                <a:cubicBezTo>
                  <a:pt x="252410" y="2650"/>
                  <a:pt x="225953" y="5827"/>
                  <a:pt x="199401" y="7951"/>
                </a:cubicBezTo>
                <a:cubicBezTo>
                  <a:pt x="159683" y="11129"/>
                  <a:pt x="119535" y="9992"/>
                  <a:pt x="80131" y="15903"/>
                </a:cubicBezTo>
                <a:cubicBezTo>
                  <a:pt x="66016" y="18020"/>
                  <a:pt x="53739" y="26794"/>
                  <a:pt x="40375" y="31805"/>
                </a:cubicBezTo>
                <a:cubicBezTo>
                  <a:pt x="32527" y="34748"/>
                  <a:pt x="24472" y="37106"/>
                  <a:pt x="16521" y="39756"/>
                </a:cubicBezTo>
                <a:cubicBezTo>
                  <a:pt x="11220" y="47707"/>
                  <a:pt x="1673" y="54112"/>
                  <a:pt x="618" y="63610"/>
                </a:cubicBezTo>
                <a:cubicBezTo>
                  <a:pt x="-3156" y="97577"/>
                  <a:pt x="10366" y="126451"/>
                  <a:pt x="40375" y="143123"/>
                </a:cubicBezTo>
                <a:cubicBezTo>
                  <a:pt x="52189" y="149686"/>
                  <a:pt x="66752" y="149164"/>
                  <a:pt x="80131" y="151075"/>
                </a:cubicBezTo>
                <a:cubicBezTo>
                  <a:pt x="122438" y="157119"/>
                  <a:pt x="164945" y="161676"/>
                  <a:pt x="207352" y="166977"/>
                </a:cubicBezTo>
                <a:lnTo>
                  <a:pt x="302768" y="190831"/>
                </a:lnTo>
                <a:cubicBezTo>
                  <a:pt x="313370" y="193481"/>
                  <a:pt x="323755" y="197238"/>
                  <a:pt x="334573" y="198783"/>
                </a:cubicBezTo>
                <a:cubicBezTo>
                  <a:pt x="403611" y="208645"/>
                  <a:pt x="371855" y="203059"/>
                  <a:pt x="429988" y="214685"/>
                </a:cubicBezTo>
                <a:cubicBezTo>
                  <a:pt x="440590" y="222636"/>
                  <a:pt x="450937" y="230939"/>
                  <a:pt x="461794" y="238539"/>
                </a:cubicBezTo>
                <a:cubicBezTo>
                  <a:pt x="477452" y="249499"/>
                  <a:pt x="509502" y="270344"/>
                  <a:pt x="509502" y="270344"/>
                </a:cubicBezTo>
                <a:cubicBezTo>
                  <a:pt x="520104" y="286247"/>
                  <a:pt x="535263" y="299920"/>
                  <a:pt x="541307" y="318052"/>
                </a:cubicBezTo>
                <a:cubicBezTo>
                  <a:pt x="551415" y="348378"/>
                  <a:pt x="565268" y="394343"/>
                  <a:pt x="581063" y="421419"/>
                </a:cubicBezTo>
                <a:cubicBezTo>
                  <a:pt x="589614" y="436078"/>
                  <a:pt x="598965" y="451444"/>
                  <a:pt x="612868" y="461176"/>
                </a:cubicBezTo>
                <a:cubicBezTo>
                  <a:pt x="626601" y="470789"/>
                  <a:pt x="644880" y="471192"/>
                  <a:pt x="660576" y="477078"/>
                </a:cubicBezTo>
                <a:lnTo>
                  <a:pt x="724187" y="500932"/>
                </a:lnTo>
                <a:cubicBezTo>
                  <a:pt x="732064" y="503796"/>
                  <a:pt x="739711" y="507957"/>
                  <a:pt x="748041" y="508883"/>
                </a:cubicBezTo>
                <a:cubicBezTo>
                  <a:pt x="787642" y="513283"/>
                  <a:pt x="827554" y="514184"/>
                  <a:pt x="867310" y="516835"/>
                </a:cubicBezTo>
                <a:lnTo>
                  <a:pt x="954775" y="532737"/>
                </a:lnTo>
                <a:cubicBezTo>
                  <a:pt x="978736" y="537529"/>
                  <a:pt x="1001920" y="547663"/>
                  <a:pt x="1026336" y="548640"/>
                </a:cubicBezTo>
                <a:cubicBezTo>
                  <a:pt x="1068792" y="550338"/>
                  <a:pt x="1111150" y="543339"/>
                  <a:pt x="1153557" y="540689"/>
                </a:cubicBezTo>
                <a:cubicBezTo>
                  <a:pt x="1285052" y="518771"/>
                  <a:pt x="1213891" y="527472"/>
                  <a:pt x="1471609" y="540689"/>
                </a:cubicBezTo>
                <a:cubicBezTo>
                  <a:pt x="1485106" y="541381"/>
                  <a:pt x="1497891" y="547603"/>
                  <a:pt x="1511366" y="548640"/>
                </a:cubicBezTo>
                <a:cubicBezTo>
                  <a:pt x="1635822" y="558213"/>
                  <a:pt x="1760507" y="564543"/>
                  <a:pt x="1885077" y="572494"/>
                </a:cubicBezTo>
                <a:cubicBezTo>
                  <a:pt x="1907773" y="577033"/>
                  <a:pt x="1934182" y="581659"/>
                  <a:pt x="1956639" y="588396"/>
                </a:cubicBezTo>
                <a:cubicBezTo>
                  <a:pt x="1972695" y="593213"/>
                  <a:pt x="2004347" y="604299"/>
                  <a:pt x="2004347" y="604299"/>
                </a:cubicBezTo>
                <a:cubicBezTo>
                  <a:pt x="2120042" y="589838"/>
                  <a:pt x="2110185" y="587610"/>
                  <a:pt x="2282642" y="604299"/>
                </a:cubicBezTo>
                <a:cubicBezTo>
                  <a:pt x="2294440" y="605441"/>
                  <a:pt x="2303308" y="616151"/>
                  <a:pt x="2314448" y="620202"/>
                </a:cubicBezTo>
                <a:cubicBezTo>
                  <a:pt x="2332582" y="626796"/>
                  <a:pt x="2351665" y="630430"/>
                  <a:pt x="2370107" y="636104"/>
                </a:cubicBezTo>
                <a:cubicBezTo>
                  <a:pt x="2386129" y="641034"/>
                  <a:pt x="2401912" y="646706"/>
                  <a:pt x="2417815" y="652007"/>
                </a:cubicBezTo>
                <a:lnTo>
                  <a:pt x="2441668" y="659958"/>
                </a:lnTo>
                <a:cubicBezTo>
                  <a:pt x="2452270" y="667909"/>
                  <a:pt x="2463126" y="675533"/>
                  <a:pt x="2473474" y="683812"/>
                </a:cubicBezTo>
                <a:cubicBezTo>
                  <a:pt x="2485205" y="693197"/>
                  <a:pt x="2523954" y="728931"/>
                  <a:pt x="2545035" y="739471"/>
                </a:cubicBezTo>
                <a:cubicBezTo>
                  <a:pt x="2592495" y="763201"/>
                  <a:pt x="2575383" y="749916"/>
                  <a:pt x="2624548" y="763325"/>
                </a:cubicBezTo>
                <a:cubicBezTo>
                  <a:pt x="2640720" y="767736"/>
                  <a:pt x="2656353" y="773927"/>
                  <a:pt x="2672256" y="779228"/>
                </a:cubicBezTo>
                <a:lnTo>
                  <a:pt x="2696110" y="787179"/>
                </a:lnTo>
                <a:cubicBezTo>
                  <a:pt x="2704061" y="789829"/>
                  <a:pt x="2712227" y="791906"/>
                  <a:pt x="2719964" y="795130"/>
                </a:cubicBezTo>
                <a:cubicBezTo>
                  <a:pt x="2751769" y="808382"/>
                  <a:pt x="2782692" y="823992"/>
                  <a:pt x="2815380" y="834887"/>
                </a:cubicBezTo>
                <a:cubicBezTo>
                  <a:pt x="2823331" y="837537"/>
                  <a:pt x="2830910" y="841859"/>
                  <a:pt x="2839234" y="842838"/>
                </a:cubicBezTo>
                <a:cubicBezTo>
                  <a:pt x="2876180" y="847185"/>
                  <a:pt x="2913446" y="848139"/>
                  <a:pt x="2950552" y="850790"/>
                </a:cubicBezTo>
                <a:cubicBezTo>
                  <a:pt x="3013080" y="871632"/>
                  <a:pt x="2961889" y="857914"/>
                  <a:pt x="3093675" y="850790"/>
                </a:cubicBezTo>
                <a:lnTo>
                  <a:pt x="3268604" y="842838"/>
                </a:lnTo>
                <a:cubicBezTo>
                  <a:pt x="3289868" y="839294"/>
                  <a:pt x="3333845" y="832492"/>
                  <a:pt x="3356068" y="826936"/>
                </a:cubicBezTo>
                <a:cubicBezTo>
                  <a:pt x="3364199" y="824903"/>
                  <a:pt x="3371791" y="821017"/>
                  <a:pt x="3379922" y="818984"/>
                </a:cubicBezTo>
                <a:cubicBezTo>
                  <a:pt x="3393033" y="815706"/>
                  <a:pt x="3406568" y="814311"/>
                  <a:pt x="3419679" y="811033"/>
                </a:cubicBezTo>
                <a:cubicBezTo>
                  <a:pt x="3438398" y="806353"/>
                  <a:pt x="3456417" y="798914"/>
                  <a:pt x="3475338" y="795130"/>
                </a:cubicBezTo>
                <a:cubicBezTo>
                  <a:pt x="3496291" y="790939"/>
                  <a:pt x="3517745" y="789829"/>
                  <a:pt x="3538948" y="787179"/>
                </a:cubicBezTo>
                <a:cubicBezTo>
                  <a:pt x="3552200" y="781878"/>
                  <a:pt x="3573082" y="784395"/>
                  <a:pt x="3578705" y="771276"/>
                </a:cubicBezTo>
                <a:cubicBezTo>
                  <a:pt x="3584327" y="758157"/>
                  <a:pt x="3572091" y="742357"/>
                  <a:pt x="3562802" y="731520"/>
                </a:cubicBezTo>
                <a:cubicBezTo>
                  <a:pt x="3555088" y="722520"/>
                  <a:pt x="3541161" y="721715"/>
                  <a:pt x="3530997" y="715617"/>
                </a:cubicBezTo>
                <a:cubicBezTo>
                  <a:pt x="3483454" y="687091"/>
                  <a:pt x="3478665" y="671755"/>
                  <a:pt x="3419679" y="659958"/>
                </a:cubicBezTo>
                <a:cubicBezTo>
                  <a:pt x="3388383" y="653699"/>
                  <a:pt x="3356068" y="654657"/>
                  <a:pt x="3324263" y="652007"/>
                </a:cubicBezTo>
                <a:cubicBezTo>
                  <a:pt x="3309999" y="653790"/>
                  <a:pt x="3107660" y="678328"/>
                  <a:pt x="3085724" y="683812"/>
                </a:cubicBezTo>
                <a:lnTo>
                  <a:pt x="3022114" y="699715"/>
                </a:lnTo>
                <a:cubicBezTo>
                  <a:pt x="2921857" y="691360"/>
                  <a:pt x="2912817" y="694257"/>
                  <a:pt x="2807428" y="667910"/>
                </a:cubicBezTo>
                <a:cubicBezTo>
                  <a:pt x="2793581" y="664448"/>
                  <a:pt x="2781314" y="656205"/>
                  <a:pt x="2767672" y="652007"/>
                </a:cubicBezTo>
                <a:cubicBezTo>
                  <a:pt x="2746783" y="645579"/>
                  <a:pt x="2725265" y="641405"/>
                  <a:pt x="2704062" y="636104"/>
                </a:cubicBezTo>
                <a:cubicBezTo>
                  <a:pt x="2669343" y="643048"/>
                  <a:pt x="2637215" y="635699"/>
                  <a:pt x="2672256" y="691763"/>
                </a:cubicBezTo>
                <a:cubicBezTo>
                  <a:pt x="2678538" y="701815"/>
                  <a:pt x="2693700" y="701909"/>
                  <a:pt x="2704062" y="707666"/>
                </a:cubicBezTo>
                <a:cubicBezTo>
                  <a:pt x="2787201" y="753855"/>
                  <a:pt x="2709526" y="716859"/>
                  <a:pt x="2767672" y="739471"/>
                </a:cubicBezTo>
                <a:cubicBezTo>
                  <a:pt x="2807580" y="754991"/>
                  <a:pt x="2886942" y="787179"/>
                  <a:pt x="2886942" y="787179"/>
                </a:cubicBezTo>
                <a:lnTo>
                  <a:pt x="3228848" y="779228"/>
                </a:lnTo>
                <a:cubicBezTo>
                  <a:pt x="3290648" y="776705"/>
                  <a:pt x="3282731" y="780541"/>
                  <a:pt x="3260653" y="747423"/>
                </a:cubicBezTo>
                <a:cubicBezTo>
                  <a:pt x="3204994" y="750073"/>
                  <a:pt x="3149205" y="750747"/>
                  <a:pt x="3093675" y="755374"/>
                </a:cubicBezTo>
                <a:cubicBezTo>
                  <a:pt x="3085323" y="756070"/>
                  <a:pt x="3078040" y="761681"/>
                  <a:pt x="3069822" y="763325"/>
                </a:cubicBezTo>
                <a:cubicBezTo>
                  <a:pt x="3051444" y="767000"/>
                  <a:pt x="3014162" y="771276"/>
                  <a:pt x="3014162" y="771276"/>
                </a:cubicBezTo>
              </a:path>
            </a:pathLst>
          </a:cu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9"/>
          <p:cNvSpPr/>
          <p:nvPr/>
        </p:nvSpPr>
        <p:spPr>
          <a:xfrm>
            <a:off x="4055167" y="3975653"/>
            <a:ext cx="2719346" cy="2436205"/>
          </a:xfrm>
          <a:custGeom>
            <a:avLst/>
            <a:gdLst>
              <a:gd name="connsiteX0" fmla="*/ 1751378 w 2697583"/>
              <a:gd name="connsiteY0" fmla="*/ 0 h 2409246"/>
              <a:gd name="connsiteX1" fmla="*/ 1791134 w 2697583"/>
              <a:gd name="connsiteY1" fmla="*/ 7952 h 2409246"/>
              <a:gd name="connsiteX2" fmla="*/ 1854745 w 2697583"/>
              <a:gd name="connsiteY2" fmla="*/ 23854 h 2409246"/>
              <a:gd name="connsiteX3" fmla="*/ 2069430 w 2697583"/>
              <a:gd name="connsiteY3" fmla="*/ 39757 h 2409246"/>
              <a:gd name="connsiteX4" fmla="*/ 2101235 w 2697583"/>
              <a:gd name="connsiteY4" fmla="*/ 55659 h 2409246"/>
              <a:gd name="connsiteX5" fmla="*/ 2125089 w 2697583"/>
              <a:gd name="connsiteY5" fmla="*/ 71562 h 2409246"/>
              <a:gd name="connsiteX6" fmla="*/ 2236407 w 2697583"/>
              <a:gd name="connsiteY6" fmla="*/ 95416 h 2409246"/>
              <a:gd name="connsiteX7" fmla="*/ 2268213 w 2697583"/>
              <a:gd name="connsiteY7" fmla="*/ 103367 h 2409246"/>
              <a:gd name="connsiteX8" fmla="*/ 2466995 w 2697583"/>
              <a:gd name="connsiteY8" fmla="*/ 127221 h 2409246"/>
              <a:gd name="connsiteX9" fmla="*/ 2578314 w 2697583"/>
              <a:gd name="connsiteY9" fmla="*/ 182880 h 2409246"/>
              <a:gd name="connsiteX10" fmla="*/ 2626021 w 2697583"/>
              <a:gd name="connsiteY10" fmla="*/ 222637 h 2409246"/>
              <a:gd name="connsiteX11" fmla="*/ 2657827 w 2697583"/>
              <a:gd name="connsiteY11" fmla="*/ 278296 h 2409246"/>
              <a:gd name="connsiteX12" fmla="*/ 2681681 w 2697583"/>
              <a:gd name="connsiteY12" fmla="*/ 310101 h 2409246"/>
              <a:gd name="connsiteX13" fmla="*/ 2697583 w 2697583"/>
              <a:gd name="connsiteY13" fmla="*/ 413468 h 2409246"/>
              <a:gd name="connsiteX14" fmla="*/ 2689632 w 2697583"/>
              <a:gd name="connsiteY14" fmla="*/ 469127 h 2409246"/>
              <a:gd name="connsiteX15" fmla="*/ 2594216 w 2697583"/>
              <a:gd name="connsiteY15" fmla="*/ 580446 h 2409246"/>
              <a:gd name="connsiteX16" fmla="*/ 2554460 w 2697583"/>
              <a:gd name="connsiteY16" fmla="*/ 620202 h 2409246"/>
              <a:gd name="connsiteX17" fmla="*/ 2490849 w 2697583"/>
              <a:gd name="connsiteY17" fmla="*/ 644056 h 2409246"/>
              <a:gd name="connsiteX18" fmla="*/ 2427239 w 2697583"/>
              <a:gd name="connsiteY18" fmla="*/ 652007 h 2409246"/>
              <a:gd name="connsiteX19" fmla="*/ 2379531 w 2697583"/>
              <a:gd name="connsiteY19" fmla="*/ 667910 h 2409246"/>
              <a:gd name="connsiteX20" fmla="*/ 2307969 w 2697583"/>
              <a:gd name="connsiteY20" fmla="*/ 683812 h 2409246"/>
              <a:gd name="connsiteX21" fmla="*/ 2252310 w 2697583"/>
              <a:gd name="connsiteY21" fmla="*/ 699715 h 2409246"/>
              <a:gd name="connsiteX22" fmla="*/ 2180748 w 2697583"/>
              <a:gd name="connsiteY22" fmla="*/ 715618 h 2409246"/>
              <a:gd name="connsiteX23" fmla="*/ 2101235 w 2697583"/>
              <a:gd name="connsiteY23" fmla="*/ 747423 h 2409246"/>
              <a:gd name="connsiteX24" fmla="*/ 2021722 w 2697583"/>
              <a:gd name="connsiteY24" fmla="*/ 779228 h 2409246"/>
              <a:gd name="connsiteX25" fmla="*/ 1870647 w 2697583"/>
              <a:gd name="connsiteY25" fmla="*/ 834887 h 2409246"/>
              <a:gd name="connsiteX26" fmla="*/ 1791134 w 2697583"/>
              <a:gd name="connsiteY26" fmla="*/ 874644 h 2409246"/>
              <a:gd name="connsiteX27" fmla="*/ 1751378 w 2697583"/>
              <a:gd name="connsiteY27" fmla="*/ 890546 h 2409246"/>
              <a:gd name="connsiteX28" fmla="*/ 1695719 w 2697583"/>
              <a:gd name="connsiteY28" fmla="*/ 938254 h 2409246"/>
              <a:gd name="connsiteX29" fmla="*/ 1608254 w 2697583"/>
              <a:gd name="connsiteY29" fmla="*/ 993913 h 2409246"/>
              <a:gd name="connsiteX30" fmla="*/ 1552595 w 2697583"/>
              <a:gd name="connsiteY30" fmla="*/ 1049572 h 2409246"/>
              <a:gd name="connsiteX31" fmla="*/ 1496936 w 2697583"/>
              <a:gd name="connsiteY31" fmla="*/ 1089329 h 2409246"/>
              <a:gd name="connsiteX32" fmla="*/ 1417423 w 2697583"/>
              <a:gd name="connsiteY32" fmla="*/ 1176793 h 2409246"/>
              <a:gd name="connsiteX33" fmla="*/ 1377667 w 2697583"/>
              <a:gd name="connsiteY33" fmla="*/ 1216550 h 2409246"/>
              <a:gd name="connsiteX34" fmla="*/ 1345861 w 2697583"/>
              <a:gd name="connsiteY34" fmla="*/ 1256306 h 2409246"/>
              <a:gd name="connsiteX35" fmla="*/ 1322007 w 2697583"/>
              <a:gd name="connsiteY35" fmla="*/ 1280160 h 2409246"/>
              <a:gd name="connsiteX36" fmla="*/ 1290202 w 2697583"/>
              <a:gd name="connsiteY36" fmla="*/ 1319917 h 2409246"/>
              <a:gd name="connsiteX37" fmla="*/ 1242494 w 2697583"/>
              <a:gd name="connsiteY37" fmla="*/ 1367625 h 2409246"/>
              <a:gd name="connsiteX38" fmla="*/ 1155030 w 2697583"/>
              <a:gd name="connsiteY38" fmla="*/ 1447138 h 2409246"/>
              <a:gd name="connsiteX39" fmla="*/ 1131176 w 2697583"/>
              <a:gd name="connsiteY39" fmla="*/ 1463040 h 2409246"/>
              <a:gd name="connsiteX40" fmla="*/ 1099371 w 2697583"/>
              <a:gd name="connsiteY40" fmla="*/ 1486894 h 2409246"/>
              <a:gd name="connsiteX41" fmla="*/ 1011907 w 2697583"/>
              <a:gd name="connsiteY41" fmla="*/ 1510748 h 2409246"/>
              <a:gd name="connsiteX42" fmla="*/ 980101 w 2697583"/>
              <a:gd name="connsiteY42" fmla="*/ 1534602 h 2409246"/>
              <a:gd name="connsiteX43" fmla="*/ 908540 w 2697583"/>
              <a:gd name="connsiteY43" fmla="*/ 1566407 h 2409246"/>
              <a:gd name="connsiteX44" fmla="*/ 797221 w 2697583"/>
              <a:gd name="connsiteY44" fmla="*/ 1645920 h 2409246"/>
              <a:gd name="connsiteX45" fmla="*/ 701806 w 2697583"/>
              <a:gd name="connsiteY45" fmla="*/ 1757239 h 2409246"/>
              <a:gd name="connsiteX46" fmla="*/ 677952 w 2697583"/>
              <a:gd name="connsiteY46" fmla="*/ 1796995 h 2409246"/>
              <a:gd name="connsiteX47" fmla="*/ 685903 w 2697583"/>
              <a:gd name="connsiteY47" fmla="*/ 1940119 h 2409246"/>
              <a:gd name="connsiteX48" fmla="*/ 709757 w 2697583"/>
              <a:gd name="connsiteY48" fmla="*/ 1963972 h 2409246"/>
              <a:gd name="connsiteX49" fmla="*/ 813124 w 2697583"/>
              <a:gd name="connsiteY49" fmla="*/ 2067339 h 2409246"/>
              <a:gd name="connsiteX50" fmla="*/ 908540 w 2697583"/>
              <a:gd name="connsiteY50" fmla="*/ 2178658 h 2409246"/>
              <a:gd name="connsiteX51" fmla="*/ 932394 w 2697583"/>
              <a:gd name="connsiteY51" fmla="*/ 2250219 h 2409246"/>
              <a:gd name="connsiteX52" fmla="*/ 924442 w 2697583"/>
              <a:gd name="connsiteY52" fmla="*/ 2313830 h 2409246"/>
              <a:gd name="connsiteX53" fmla="*/ 900588 w 2697583"/>
              <a:gd name="connsiteY53" fmla="*/ 2329732 h 2409246"/>
              <a:gd name="connsiteX54" fmla="*/ 844929 w 2697583"/>
              <a:gd name="connsiteY54" fmla="*/ 2361538 h 2409246"/>
              <a:gd name="connsiteX55" fmla="*/ 805173 w 2697583"/>
              <a:gd name="connsiteY55" fmla="*/ 2377440 h 2409246"/>
              <a:gd name="connsiteX56" fmla="*/ 781319 w 2697583"/>
              <a:gd name="connsiteY56" fmla="*/ 2385392 h 2409246"/>
              <a:gd name="connsiteX57" fmla="*/ 701806 w 2697583"/>
              <a:gd name="connsiteY57" fmla="*/ 2409246 h 2409246"/>
              <a:gd name="connsiteX58" fmla="*/ 272435 w 2697583"/>
              <a:gd name="connsiteY58" fmla="*/ 2401294 h 2409246"/>
              <a:gd name="connsiteX59" fmla="*/ 192922 w 2697583"/>
              <a:gd name="connsiteY59" fmla="*/ 2393343 h 2409246"/>
              <a:gd name="connsiteX60" fmla="*/ 137263 w 2697583"/>
              <a:gd name="connsiteY60" fmla="*/ 2377440 h 2409246"/>
              <a:gd name="connsiteX61" fmla="*/ 97507 w 2697583"/>
              <a:gd name="connsiteY61" fmla="*/ 2369489 h 2409246"/>
              <a:gd name="connsiteX62" fmla="*/ 2091 w 2697583"/>
              <a:gd name="connsiteY62" fmla="*/ 2321781 h 2409246"/>
              <a:gd name="connsiteX63" fmla="*/ 73653 w 2697583"/>
              <a:gd name="connsiteY63" fmla="*/ 2250219 h 2409246"/>
              <a:gd name="connsiteX64" fmla="*/ 169068 w 2697583"/>
              <a:gd name="connsiteY64" fmla="*/ 2226366 h 2409246"/>
              <a:gd name="connsiteX65" fmla="*/ 296289 w 2697583"/>
              <a:gd name="connsiteY65" fmla="*/ 2194560 h 2409246"/>
              <a:gd name="connsiteX66" fmla="*/ 391705 w 2697583"/>
              <a:gd name="connsiteY66" fmla="*/ 2178658 h 2409246"/>
              <a:gd name="connsiteX67" fmla="*/ 415559 w 2697583"/>
              <a:gd name="connsiteY67" fmla="*/ 2170706 h 2409246"/>
              <a:gd name="connsiteX68" fmla="*/ 693854 w 2697583"/>
              <a:gd name="connsiteY68" fmla="*/ 2178658 h 2409246"/>
              <a:gd name="connsiteX69" fmla="*/ 717708 w 2697583"/>
              <a:gd name="connsiteY69" fmla="*/ 2186609 h 2409246"/>
              <a:gd name="connsiteX70" fmla="*/ 757465 w 2697583"/>
              <a:gd name="connsiteY70" fmla="*/ 2234317 h 2409246"/>
              <a:gd name="connsiteX71" fmla="*/ 693854 w 2697583"/>
              <a:gd name="connsiteY71" fmla="*/ 2274073 h 2409246"/>
              <a:gd name="connsiteX72" fmla="*/ 630244 w 2697583"/>
              <a:gd name="connsiteY72" fmla="*/ 2313830 h 2409246"/>
              <a:gd name="connsiteX73" fmla="*/ 598439 w 2697583"/>
              <a:gd name="connsiteY73" fmla="*/ 2321781 h 2409246"/>
              <a:gd name="connsiteX74" fmla="*/ 526877 w 2697583"/>
              <a:gd name="connsiteY74" fmla="*/ 2353586 h 2409246"/>
              <a:gd name="connsiteX75" fmla="*/ 455315 w 2697583"/>
              <a:gd name="connsiteY75" fmla="*/ 2361538 h 2409246"/>
              <a:gd name="connsiteX76" fmla="*/ 391705 w 2697583"/>
              <a:gd name="connsiteY76" fmla="*/ 2377440 h 2409246"/>
              <a:gd name="connsiteX77" fmla="*/ 232679 w 2697583"/>
              <a:gd name="connsiteY77" fmla="*/ 2369489 h 240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97583" h="2409246">
                <a:moveTo>
                  <a:pt x="1751378" y="0"/>
                </a:moveTo>
                <a:cubicBezTo>
                  <a:pt x="1764630" y="2651"/>
                  <a:pt x="1778023" y="4674"/>
                  <a:pt x="1791134" y="7952"/>
                </a:cubicBezTo>
                <a:cubicBezTo>
                  <a:pt x="1837000" y="19419"/>
                  <a:pt x="1791949" y="15481"/>
                  <a:pt x="1854745" y="23854"/>
                </a:cubicBezTo>
                <a:cubicBezTo>
                  <a:pt x="1923519" y="33024"/>
                  <a:pt x="2001965" y="35789"/>
                  <a:pt x="2069430" y="39757"/>
                </a:cubicBezTo>
                <a:cubicBezTo>
                  <a:pt x="2080032" y="45058"/>
                  <a:pt x="2090944" y="49778"/>
                  <a:pt x="2101235" y="55659"/>
                </a:cubicBezTo>
                <a:cubicBezTo>
                  <a:pt x="2109532" y="60400"/>
                  <a:pt x="2116356" y="67681"/>
                  <a:pt x="2125089" y="71562"/>
                </a:cubicBezTo>
                <a:cubicBezTo>
                  <a:pt x="2175319" y="93887"/>
                  <a:pt x="2178790" y="85814"/>
                  <a:pt x="2236407" y="95416"/>
                </a:cubicBezTo>
                <a:cubicBezTo>
                  <a:pt x="2247187" y="97213"/>
                  <a:pt x="2257387" y="101874"/>
                  <a:pt x="2268213" y="103367"/>
                </a:cubicBezTo>
                <a:cubicBezTo>
                  <a:pt x="2334323" y="112486"/>
                  <a:pt x="2400734" y="119270"/>
                  <a:pt x="2466995" y="127221"/>
                </a:cubicBezTo>
                <a:cubicBezTo>
                  <a:pt x="2504101" y="145774"/>
                  <a:pt x="2542740" y="161536"/>
                  <a:pt x="2578314" y="182880"/>
                </a:cubicBezTo>
                <a:cubicBezTo>
                  <a:pt x="2596064" y="193530"/>
                  <a:pt x="2611384" y="207999"/>
                  <a:pt x="2626021" y="222637"/>
                </a:cubicBezTo>
                <a:cubicBezTo>
                  <a:pt x="2640612" y="237229"/>
                  <a:pt x="2647432" y="261664"/>
                  <a:pt x="2657827" y="278296"/>
                </a:cubicBezTo>
                <a:cubicBezTo>
                  <a:pt x="2664851" y="289534"/>
                  <a:pt x="2673730" y="299499"/>
                  <a:pt x="2681681" y="310101"/>
                </a:cubicBezTo>
                <a:cubicBezTo>
                  <a:pt x="2691283" y="348511"/>
                  <a:pt x="2697583" y="367677"/>
                  <a:pt x="2697583" y="413468"/>
                </a:cubicBezTo>
                <a:cubicBezTo>
                  <a:pt x="2697583" y="432209"/>
                  <a:pt x="2695558" y="451347"/>
                  <a:pt x="2689632" y="469127"/>
                </a:cubicBezTo>
                <a:cubicBezTo>
                  <a:pt x="2675895" y="510338"/>
                  <a:pt x="2616737" y="557925"/>
                  <a:pt x="2594216" y="580446"/>
                </a:cubicBezTo>
                <a:cubicBezTo>
                  <a:pt x="2580964" y="593698"/>
                  <a:pt x="2571861" y="613242"/>
                  <a:pt x="2554460" y="620202"/>
                </a:cubicBezTo>
                <a:cubicBezTo>
                  <a:pt x="2551140" y="621530"/>
                  <a:pt x="2502278" y="641978"/>
                  <a:pt x="2490849" y="644056"/>
                </a:cubicBezTo>
                <a:cubicBezTo>
                  <a:pt x="2469825" y="647878"/>
                  <a:pt x="2448442" y="649357"/>
                  <a:pt x="2427239" y="652007"/>
                </a:cubicBezTo>
                <a:cubicBezTo>
                  <a:pt x="2411336" y="657308"/>
                  <a:pt x="2395587" y="663093"/>
                  <a:pt x="2379531" y="667910"/>
                </a:cubicBezTo>
                <a:cubicBezTo>
                  <a:pt x="2338719" y="680154"/>
                  <a:pt x="2353366" y="672463"/>
                  <a:pt x="2307969" y="683812"/>
                </a:cubicBezTo>
                <a:cubicBezTo>
                  <a:pt x="2289250" y="688492"/>
                  <a:pt x="2271029" y="695035"/>
                  <a:pt x="2252310" y="699715"/>
                </a:cubicBezTo>
                <a:cubicBezTo>
                  <a:pt x="2206888" y="711071"/>
                  <a:pt x="2221581" y="703368"/>
                  <a:pt x="2180748" y="715618"/>
                </a:cubicBezTo>
                <a:cubicBezTo>
                  <a:pt x="2100308" y="739750"/>
                  <a:pt x="2163229" y="720854"/>
                  <a:pt x="2101235" y="747423"/>
                </a:cubicBezTo>
                <a:cubicBezTo>
                  <a:pt x="2074997" y="758668"/>
                  <a:pt x="2048450" y="769205"/>
                  <a:pt x="2021722" y="779228"/>
                </a:cubicBezTo>
                <a:cubicBezTo>
                  <a:pt x="1961308" y="801883"/>
                  <a:pt x="1940515" y="799953"/>
                  <a:pt x="1870647" y="834887"/>
                </a:cubicBezTo>
                <a:cubicBezTo>
                  <a:pt x="1844143" y="848139"/>
                  <a:pt x="1818647" y="863639"/>
                  <a:pt x="1791134" y="874644"/>
                </a:cubicBezTo>
                <a:cubicBezTo>
                  <a:pt x="1777882" y="879945"/>
                  <a:pt x="1763855" y="883615"/>
                  <a:pt x="1751378" y="890546"/>
                </a:cubicBezTo>
                <a:cubicBezTo>
                  <a:pt x="1690085" y="924598"/>
                  <a:pt x="1746332" y="902101"/>
                  <a:pt x="1695719" y="938254"/>
                </a:cubicBezTo>
                <a:cubicBezTo>
                  <a:pt x="1599172" y="1007217"/>
                  <a:pt x="1758867" y="864818"/>
                  <a:pt x="1608254" y="993913"/>
                </a:cubicBezTo>
                <a:cubicBezTo>
                  <a:pt x="1588333" y="1010988"/>
                  <a:pt x="1573946" y="1034321"/>
                  <a:pt x="1552595" y="1049572"/>
                </a:cubicBezTo>
                <a:cubicBezTo>
                  <a:pt x="1534042" y="1062824"/>
                  <a:pt x="1514247" y="1074491"/>
                  <a:pt x="1496936" y="1089329"/>
                </a:cubicBezTo>
                <a:cubicBezTo>
                  <a:pt x="1405620" y="1167601"/>
                  <a:pt x="1470297" y="1117310"/>
                  <a:pt x="1417423" y="1176793"/>
                </a:cubicBezTo>
                <a:cubicBezTo>
                  <a:pt x="1404972" y="1190801"/>
                  <a:pt x="1390204" y="1202620"/>
                  <a:pt x="1377667" y="1216550"/>
                </a:cubicBezTo>
                <a:cubicBezTo>
                  <a:pt x="1366314" y="1229164"/>
                  <a:pt x="1357037" y="1243534"/>
                  <a:pt x="1345861" y="1256306"/>
                </a:cubicBezTo>
                <a:cubicBezTo>
                  <a:pt x="1338456" y="1264769"/>
                  <a:pt x="1329412" y="1271697"/>
                  <a:pt x="1322007" y="1280160"/>
                </a:cubicBezTo>
                <a:cubicBezTo>
                  <a:pt x="1310831" y="1292932"/>
                  <a:pt x="1301618" y="1307359"/>
                  <a:pt x="1290202" y="1319917"/>
                </a:cubicBezTo>
                <a:cubicBezTo>
                  <a:pt x="1275074" y="1336558"/>
                  <a:pt x="1258397" y="1351722"/>
                  <a:pt x="1242494" y="1367625"/>
                </a:cubicBezTo>
                <a:cubicBezTo>
                  <a:pt x="1202160" y="1407959"/>
                  <a:pt x="1201606" y="1410912"/>
                  <a:pt x="1155030" y="1447138"/>
                </a:cubicBezTo>
                <a:cubicBezTo>
                  <a:pt x="1147487" y="1453005"/>
                  <a:pt x="1138952" y="1457486"/>
                  <a:pt x="1131176" y="1463040"/>
                </a:cubicBezTo>
                <a:cubicBezTo>
                  <a:pt x="1120392" y="1470743"/>
                  <a:pt x="1110955" y="1480458"/>
                  <a:pt x="1099371" y="1486894"/>
                </a:cubicBezTo>
                <a:cubicBezTo>
                  <a:pt x="1066535" y="1505136"/>
                  <a:pt x="1048968" y="1504571"/>
                  <a:pt x="1011907" y="1510748"/>
                </a:cubicBezTo>
                <a:cubicBezTo>
                  <a:pt x="1001305" y="1518699"/>
                  <a:pt x="991465" y="1527784"/>
                  <a:pt x="980101" y="1534602"/>
                </a:cubicBezTo>
                <a:cubicBezTo>
                  <a:pt x="945596" y="1555305"/>
                  <a:pt x="939504" y="1556086"/>
                  <a:pt x="908540" y="1566407"/>
                </a:cubicBezTo>
                <a:cubicBezTo>
                  <a:pt x="885849" y="1581534"/>
                  <a:pt x="822076" y="1621065"/>
                  <a:pt x="797221" y="1645920"/>
                </a:cubicBezTo>
                <a:cubicBezTo>
                  <a:pt x="784718" y="1658423"/>
                  <a:pt x="720376" y="1730710"/>
                  <a:pt x="701806" y="1757239"/>
                </a:cubicBezTo>
                <a:cubicBezTo>
                  <a:pt x="692943" y="1769900"/>
                  <a:pt x="685903" y="1783743"/>
                  <a:pt x="677952" y="1796995"/>
                </a:cubicBezTo>
                <a:cubicBezTo>
                  <a:pt x="669166" y="1858502"/>
                  <a:pt x="661344" y="1871352"/>
                  <a:pt x="685903" y="1940119"/>
                </a:cubicBezTo>
                <a:cubicBezTo>
                  <a:pt x="689685" y="1950709"/>
                  <a:pt x="702439" y="1955434"/>
                  <a:pt x="709757" y="1963972"/>
                </a:cubicBezTo>
                <a:cubicBezTo>
                  <a:pt x="795415" y="2063906"/>
                  <a:pt x="745552" y="2033554"/>
                  <a:pt x="813124" y="2067339"/>
                </a:cubicBezTo>
                <a:cubicBezTo>
                  <a:pt x="844929" y="2104445"/>
                  <a:pt x="893085" y="2132294"/>
                  <a:pt x="908540" y="2178658"/>
                </a:cubicBezTo>
                <a:lnTo>
                  <a:pt x="932394" y="2250219"/>
                </a:lnTo>
                <a:cubicBezTo>
                  <a:pt x="929743" y="2271423"/>
                  <a:pt x="932378" y="2293990"/>
                  <a:pt x="924442" y="2313830"/>
                </a:cubicBezTo>
                <a:cubicBezTo>
                  <a:pt x="920893" y="2322703"/>
                  <a:pt x="908782" y="2324815"/>
                  <a:pt x="900588" y="2329732"/>
                </a:cubicBezTo>
                <a:cubicBezTo>
                  <a:pt x="882265" y="2340726"/>
                  <a:pt x="864042" y="2351982"/>
                  <a:pt x="844929" y="2361538"/>
                </a:cubicBezTo>
                <a:cubicBezTo>
                  <a:pt x="832163" y="2367921"/>
                  <a:pt x="818537" y="2372428"/>
                  <a:pt x="805173" y="2377440"/>
                </a:cubicBezTo>
                <a:cubicBezTo>
                  <a:pt x="797325" y="2380383"/>
                  <a:pt x="789330" y="2382927"/>
                  <a:pt x="781319" y="2385392"/>
                </a:cubicBezTo>
                <a:lnTo>
                  <a:pt x="701806" y="2409246"/>
                </a:lnTo>
                <a:lnTo>
                  <a:pt x="272435" y="2401294"/>
                </a:lnTo>
                <a:cubicBezTo>
                  <a:pt x="245811" y="2400462"/>
                  <a:pt x="219153" y="2397972"/>
                  <a:pt x="192922" y="2393343"/>
                </a:cubicBezTo>
                <a:cubicBezTo>
                  <a:pt x="173920" y="2389990"/>
                  <a:pt x="155982" y="2382120"/>
                  <a:pt x="137263" y="2377440"/>
                </a:cubicBezTo>
                <a:cubicBezTo>
                  <a:pt x="124152" y="2374162"/>
                  <a:pt x="110759" y="2372139"/>
                  <a:pt x="97507" y="2369489"/>
                </a:cubicBezTo>
                <a:cubicBezTo>
                  <a:pt x="79655" y="2362348"/>
                  <a:pt x="7646" y="2335668"/>
                  <a:pt x="2091" y="2321781"/>
                </a:cubicBezTo>
                <a:cubicBezTo>
                  <a:pt x="-12876" y="2284363"/>
                  <a:pt x="56815" y="2255832"/>
                  <a:pt x="73653" y="2250219"/>
                </a:cubicBezTo>
                <a:cubicBezTo>
                  <a:pt x="104754" y="2239852"/>
                  <a:pt x="137546" y="2235373"/>
                  <a:pt x="169068" y="2226366"/>
                </a:cubicBezTo>
                <a:cubicBezTo>
                  <a:pt x="211255" y="2214312"/>
                  <a:pt x="252941" y="2201785"/>
                  <a:pt x="296289" y="2194560"/>
                </a:cubicBezTo>
                <a:cubicBezTo>
                  <a:pt x="336677" y="2187829"/>
                  <a:pt x="354231" y="2188027"/>
                  <a:pt x="391705" y="2178658"/>
                </a:cubicBezTo>
                <a:cubicBezTo>
                  <a:pt x="399836" y="2176625"/>
                  <a:pt x="407608" y="2173357"/>
                  <a:pt x="415559" y="2170706"/>
                </a:cubicBezTo>
                <a:cubicBezTo>
                  <a:pt x="508324" y="2173357"/>
                  <a:pt x="601179" y="2173780"/>
                  <a:pt x="693854" y="2178658"/>
                </a:cubicBezTo>
                <a:cubicBezTo>
                  <a:pt x="702224" y="2179099"/>
                  <a:pt x="710734" y="2181960"/>
                  <a:pt x="717708" y="2186609"/>
                </a:cubicBezTo>
                <a:cubicBezTo>
                  <a:pt x="736074" y="2198853"/>
                  <a:pt x="745731" y="2216716"/>
                  <a:pt x="757465" y="2234317"/>
                </a:cubicBezTo>
                <a:cubicBezTo>
                  <a:pt x="626882" y="2338782"/>
                  <a:pt x="775432" y="2227457"/>
                  <a:pt x="693854" y="2274073"/>
                </a:cubicBezTo>
                <a:cubicBezTo>
                  <a:pt x="646095" y="2301364"/>
                  <a:pt x="679691" y="2295287"/>
                  <a:pt x="630244" y="2313830"/>
                </a:cubicBezTo>
                <a:cubicBezTo>
                  <a:pt x="620012" y="2317667"/>
                  <a:pt x="608639" y="2317858"/>
                  <a:pt x="598439" y="2321781"/>
                </a:cubicBezTo>
                <a:cubicBezTo>
                  <a:pt x="574075" y="2331152"/>
                  <a:pt x="552028" y="2346599"/>
                  <a:pt x="526877" y="2353586"/>
                </a:cubicBezTo>
                <a:cubicBezTo>
                  <a:pt x="503752" y="2360010"/>
                  <a:pt x="479169" y="2358887"/>
                  <a:pt x="455315" y="2361538"/>
                </a:cubicBezTo>
                <a:cubicBezTo>
                  <a:pt x="434112" y="2366839"/>
                  <a:pt x="413547" y="2376660"/>
                  <a:pt x="391705" y="2377440"/>
                </a:cubicBezTo>
                <a:cubicBezTo>
                  <a:pt x="338664" y="2379334"/>
                  <a:pt x="232679" y="2369489"/>
                  <a:pt x="232679" y="2369489"/>
                </a:cubicBezTo>
              </a:path>
            </a:pathLst>
          </a:cu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026" name="Picture 2" descr="Garbage Clip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343" b="45038"/>
          <a:stretch/>
        </p:blipFill>
        <p:spPr bwMode="auto">
          <a:xfrm>
            <a:off x="3563142" y="3912538"/>
            <a:ext cx="508000" cy="39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4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8"/>
                                        </p:tgtEl>
                                      </p:cBhvr>
                                      <p:by x="400000" y="400000"/>
                                    </p:animScale>
                                  </p:childTnLst>
                                  <p:subTnLst>
                                    <p:audio>
                                      <p:cMediaNode>
                                        <p:cTn display="0" masterRel="sameClick">
                                          <p:stCondLst>
                                            <p:cond evt="begin" delay="0">
                                              <p:tn val="5"/>
                                            </p:cond>
                                          </p:stCondLst>
                                          <p:endCondLst>
                                            <p:cond evt="onStopAudio" delay="0">
                                              <p:tgtEl>
                                                <p:sldTgt/>
                                              </p:tgtEl>
                                            </p:cond>
                                          </p:endCondLst>
                                        </p:cTn>
                                        <p:tgtEl>
                                          <p:sndTgt r:embed="rId2" name="Thunder_Lightning_Sound_Effects.wav"/>
                                        </p:tgtEl>
                                      </p:cMediaNode>
                                    </p:audio>
                                  </p:sub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2.5E-6 7.03704E-6 L -2.5E-6 7.03704E-6 C -0.00035 0.00209 -0.00052 0.0044 -0.00104 0.00649 C -0.00156 0.00811 -0.0026 0.00927 -0.00278 0.01089 C -0.00295 0.01413 -0.00243 0.01714 -0.00226 0.02038 C -0.00208 0.03241 -0.00278 0.04445 -0.00156 0.05626 C -0.00139 0.05857 0.0033 0.06644 0.00434 0.06876 C 0.00486 0.06968 0.00503 0.07084 0.00556 0.07177 C 0.00694 0.07431 0.00885 0.07616 0.0099 0.07894 C 0.01163 0.0838 0.01059 0.08102 0.01371 0.08704 C 0.01597 0.09561 0.0158 0.09306 0.01371 0.10764 C 0.01354 0.10903 0.01267 0.10996 0.01215 0.11135 C 0.01146 0.11274 0.01094 0.11413 0.01042 0.11575 C 0.00955 0.11876 0.00903 0.12223 0.00764 0.12524 C 0.00694 0.12686 0.00625 0.12848 0.00556 0.13033 C 0.00521 0.13102 0.00521 0.13172 0.00503 0.13241 C 0.00399 0.13519 0.00278 0.13797 0.00174 0.14052 C 0.00104 0.14214 -2.5E-6 0.14329 -0.00052 0.14491 C -0.00156 0.14769 -0.00365 0.15579 -0.00434 0.1588 C -0.00469 0.16019 -0.00469 0.16135 -0.00486 0.16251 C -0.00521 0.16413 -0.00573 0.16552 -0.00608 0.1669 C -0.00625 0.16783 -0.00625 0.16899 -0.0066 0.16991 C -0.00764 0.17269 -0.0092 0.17524 -0.01042 0.17802 C -0.01059 0.17894 -0.01163 0.18681 -0.01146 0.18751 C -0.01146 0.19098 -0.01094 0.19422 -0.01042 0.19769 C -0.01042 0.19839 -0.01007 0.19908 -0.0099 0.20001 C -0.00972 0.20093 -0.00972 0.20209 -0.00938 0.20278 C -0.00903 0.20371 -0.00816 0.2044 -0.00764 0.2051 C -0.00729 0.20602 -0.00694 0.20695 -0.0066 0.20788 C -0.00625 0.20903 -0.00642 0.20996 -0.00608 0.21089 C -0.00573 0.21181 -0.00486 0.21227 -0.00434 0.2132 C -0.00365 0.21459 -0.00295 0.21621 -0.00226 0.2176 C -0.00104 0.21968 -0.00035 0.22315 0.00174 0.22408 C 0.00278 0.22454 0.00382 0.22524 0.00503 0.22547 C 0.00903 0.22686 0.00642 0.22616 0.01267 0.22778 C 0.02621 0.22732 0.0342 0.22593 0.0467 0.22848 C 0.04861 0.22894 0.05052 0.22964 0.05226 0.23079 C 0.05885 0.23427 0.06545 0.23866 0.07205 0.24237 C 0.07431 0.24376 0.08142 0.24723 0.08194 0.24746 C 0.08437 0.24931 0.11233 0.27061 0.11389 0.27246 C 0.11441 0.27315 0.11493 0.27408 0.11545 0.27477 C 0.12222 0.28195 0.13038 0.28612 0.13802 0.29144 C 0.14271 0.29491 0.14687 0.29954 0.15174 0.30186 C 0.15486 0.30325 0.15469 0.30302 0.15955 0.30464 C 0.16042 0.3051 0.16233 0.30556 0.16233 0.30556 " pathEditMode="relative" ptsTypes="AAAAAAAAAAAAAAAAAAAAAAAAAAAAAAAAAAAAAAAAAAAAA">
                                      <p:cBhvr>
                                        <p:cTn id="15" dur="5000" fill="hold"/>
                                        <p:tgtEl>
                                          <p:spTgt spid="1028"/>
                                        </p:tgtEl>
                                        <p:attrNameLst>
                                          <p:attrName>ppt_x</p:attrName>
                                          <p:attrName>ppt_y</p:attrName>
                                        </p:attrNameLst>
                                      </p:cBhvr>
                                    </p:animMotion>
                                  </p:childTnLst>
                                </p:cTn>
                              </p:par>
                            </p:childTnLst>
                          </p:cTn>
                        </p:par>
                        <p:par>
                          <p:cTn id="16" fill="hold">
                            <p:stCondLst>
                              <p:cond delay="5500"/>
                            </p:stCondLst>
                            <p:childTnLst>
                              <p:par>
                                <p:cTn id="17" presetID="6" presetClass="emph" presetSubtype="0" fill="hold" nodeType="afterEffect">
                                  <p:stCondLst>
                                    <p:cond delay="0"/>
                                  </p:stCondLst>
                                  <p:childTnLst>
                                    <p:animScale>
                                      <p:cBhvr>
                                        <p:cTn id="18" dur="500" fill="hold"/>
                                        <p:tgtEl>
                                          <p:spTgt spid="9"/>
                                        </p:tgtEl>
                                      </p:cBhvr>
                                      <p:by x="400000" y="400000"/>
                                    </p:animScale>
                                  </p:childTnLst>
                                </p:cTn>
                              </p:par>
                            </p:childTnLst>
                          </p:cTn>
                        </p:par>
                        <p:par>
                          <p:cTn id="19" fill="hold">
                            <p:stCondLst>
                              <p:cond delay="6000"/>
                            </p:stCondLst>
                            <p:childTnLst>
                              <p:par>
                                <p:cTn id="20" presetID="1" presetClass="exit" presetSubtype="0" fill="hold" nodeType="after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par>
                          <p:cTn id="25" fill="hold">
                            <p:stCondLst>
                              <p:cond delay="6000"/>
                            </p:stCondLst>
                            <p:childTnLst>
                              <p:par>
                                <p:cTn id="26" presetID="0" presetClass="path" presetSubtype="0" accel="50000" decel="50000" fill="hold" nodeType="afterEffect">
                                  <p:stCondLst>
                                    <p:cond delay="0"/>
                                  </p:stCondLst>
                                  <p:childTnLst>
                                    <p:animMotion origin="layout" path="M 0.01024 2.96296E-6 L 0.01024 0.00023 C 0.00972 0.00764 0.01215 0.01342 0.00729 0.01736 C 0.00642 0.01805 0.00556 0.01805 0.00504 0.01828 C 0.00399 0.01898 0.00347 0.0199 0.00261 0.02037 C 0.00191 0.02083 0.00104 0.02106 0.00035 0.02129 C -0.00052 0.02199 -0.00104 0.02291 -0.00191 0.02315 C -0.00347 0.02407 -0.00486 0.02453 -0.00642 0.025 L -0.00868 0.02592 L -0.03229 0.025 C -0.03507 0.025 -0.0375 0.02407 -0.03993 0.02407 C -0.0467 0.02407 -0.0533 0.02477 -0.05972 0.025 C -0.06528 0.02731 -0.05851 0.02453 -0.0651 0.02685 C -0.06614 0.02731 -0.06684 0.02731 -0.06736 0.02777 C -0.0691 0.02893 -0.07048 0.03055 -0.07205 0.03148 C -0.07309 0.03217 -0.0743 0.03264 -0.075 0.03333 C -0.07812 0.03588 -0.07708 0.0368 -0.07969 0.04004 C -0.08055 0.0412 -0.08177 0.0419 -0.08264 0.04282 C -0.08524 0.0456 -0.08472 0.04537 -0.08646 0.04838 C -0.08715 0.04977 -0.08837 0.05069 -0.08871 0.05208 C -0.09427 0.06574 -0.09045 0.05717 -0.09253 0.06527 C -0.09305 0.0669 -0.09462 0.07083 -0.09479 0.07268 C -0.09514 0.07453 -0.09548 0.07639 -0.09566 0.07847 C -0.09601 0.07986 -0.09618 0.08102 -0.09635 0.08217 C -0.0967 0.08379 -0.09687 0.08541 -0.09705 0.0868 C -0.09739 0.0875 -0.09983 0.09815 -0.10017 0.09907 C -0.10347 0.10486 -0.10035 0.09884 -0.10243 0.10463 C -0.1033 0.10648 -0.10399 0.10833 -0.10469 0.11018 C -0.10521 0.1118 -0.10538 0.11342 -0.10555 0.11481 C -0.1059 0.11666 -0.10608 0.11875 -0.10625 0.1206 C -0.1066 0.12199 -0.10677 0.12315 -0.10694 0.1243 C -0.10677 0.1287 -0.10729 0.1331 -0.10625 0.1375 C -0.10608 0.13912 -0.10486 0.14027 -0.10399 0.1412 C -0.10243 0.14328 -0.10069 0.14514 -0.09861 0.14676 C -0.09809 0.14745 -0.09739 0.14745 -0.09635 0.14768 C -0.09253 0.14884 -0.0901 0.14907 -0.08576 0.14953 C -0.07517 0.14884 -0.07309 0.14791 -0.06441 0.14953 C -0.06354 0.14977 -0.06285 0.15023 -0.06215 0.15046 C -0.06094 0.15115 -0.05955 0.15162 -0.05833 0.15231 C -0.05469 0.1544 -0.05173 0.15717 -0.04757 0.1581 C -0.03889 0.16018 -0.04705 0.15856 -0.03003 0.15995 C -0.0276 0.16018 -0.02517 0.16065 -0.02239 0.16088 C -0.01736 0.16504 -0.02361 0.16018 -0.01476 0.16643 C -0.00989 0.17014 -0.01528 0.16759 -0.00573 0.17199 C -0.00017 0.17453 0.00538 0.17731 0.01111 0.17963 C 0.01163 0.18009 0.01267 0.18009 0.01337 0.18055 C 0.01962 0.18518 0.01563 0.18287 0.02552 0.18611 C 0.02952 0.18889 0.0316 0.19027 0.03542 0.19352 C 0.03767 0.19583 0.04028 0.19768 0.04236 0.20023 L 0.05 0.20949 C 0.0507 0.21041 0.05122 0.21157 0.05226 0.21227 C 0.05851 0.21713 0.06458 0.22222 0.07118 0.22639 C 0.07448 0.2287 0.07813 0.23055 0.08195 0.23194 C 0.08646 0.23379 0.08715 0.23449 0.09254 0.23495 C 0.09774 0.23518 0.1033 0.23495 0.10868 0.23495 " pathEditMode="relative" rAng="0" ptsTypes="AAAAAAAAAAAAAAAAAAAAAAAAAAAAAAAAAAAAAAAAAAAAAAAAAAAAAAA">
                                      <p:cBhvr>
                                        <p:cTn id="27" dur="5000" fill="hold"/>
                                        <p:tgtEl>
                                          <p:spTgt spid="1026"/>
                                        </p:tgtEl>
                                        <p:attrNameLst>
                                          <p:attrName>ppt_x</p:attrName>
                                          <p:attrName>ppt_y</p:attrName>
                                        </p:attrNameLst>
                                      </p:cBhvr>
                                      <p:rCtr x="-938" y="11736"/>
                                    </p:animMotion>
                                  </p:childTnLst>
                                </p:cTn>
                              </p:par>
                            </p:childTnLst>
                          </p:cTn>
                        </p:par>
                        <p:par>
                          <p:cTn id="28" fill="hold">
                            <p:stCondLst>
                              <p:cond delay="1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0"/>
                                        <p:tgtEl>
                                          <p:spTgt spid="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213969"/>
            <a:ext cx="7680960" cy="1371600"/>
          </a:xfrm>
        </p:spPr>
        <p:txBody>
          <a:bodyPr/>
          <a:lstStyle/>
          <a:p>
            <a:pPr algn="ctr"/>
            <a:r>
              <a:rPr lang="en-US" b="1" dirty="0">
                <a:solidFill>
                  <a:schemeClr val="tx1"/>
                </a:solidFill>
              </a:rPr>
              <a:t>Stormwater and Storm Drains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655" t="7535" r="4420" b="5710"/>
          <a:stretch/>
        </p:blipFill>
        <p:spPr>
          <a:xfrm>
            <a:off x="662940" y="1171575"/>
            <a:ext cx="7680960" cy="4832604"/>
          </a:xfrm>
        </p:spPr>
      </p:pic>
      <p:sp>
        <p:nvSpPr>
          <p:cNvPr id="5" name="Title 1"/>
          <p:cNvSpPr txBox="1">
            <a:spLocks/>
          </p:cNvSpPr>
          <p:nvPr/>
        </p:nvSpPr>
        <p:spPr bwMode="auto">
          <a:xfrm>
            <a:off x="571500" y="5743575"/>
            <a:ext cx="7772400" cy="114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565349"/>
                </a:solidFill>
                <a:effectLst/>
                <a:uLnTx/>
                <a:uFillTx/>
                <a:latin typeface="Candara" pitchFamily="34" charset="0"/>
                <a:ea typeface="+mj-ea"/>
                <a:cs typeface="+mj-cs"/>
              </a:rPr>
              <a:t>Only Rain Down the Drain!</a:t>
            </a:r>
          </a:p>
        </p:txBody>
      </p:sp>
    </p:spTree>
    <p:extLst>
      <p:ext uri="{BB962C8B-B14F-4D97-AF65-F5344CB8AC3E}">
        <p14:creationId xmlns:p14="http://schemas.microsoft.com/office/powerpoint/2010/main" val="281126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95" y="103336"/>
            <a:ext cx="8279130" cy="1371600"/>
          </a:xfrm>
        </p:spPr>
        <p:txBody>
          <a:bodyPr>
            <a:normAutofit/>
          </a:bodyPr>
          <a:lstStyle/>
          <a:p>
            <a:pPr algn="ctr"/>
            <a:r>
              <a:rPr lang="en-US" sz="3200" dirty="0">
                <a:solidFill>
                  <a:schemeClr val="tx1"/>
                </a:solidFill>
              </a:rPr>
              <a:t>Do your part to keep your watershed clean and prevent pollution…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48" y="1325704"/>
            <a:ext cx="3214593" cy="2410944"/>
          </a:xfrm>
          <a:prstGeom prst="rect">
            <a:avLst/>
          </a:prstGeom>
          <a:ln w="952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48" y="4049994"/>
            <a:ext cx="3038879" cy="2257535"/>
          </a:xfrm>
          <a:prstGeom prst="rect">
            <a:avLst/>
          </a:prstGeom>
          <a:ln w="9525">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767" y="1325704"/>
            <a:ext cx="3214593" cy="2370616"/>
          </a:xfrm>
          <a:prstGeom prst="rect">
            <a:avLst/>
          </a:prstGeom>
          <a:ln w="9525">
            <a:solidFill>
              <a:schemeClr val="tx1"/>
            </a:solidFill>
          </a:ln>
        </p:spPr>
      </p:pic>
      <p:sp>
        <p:nvSpPr>
          <p:cNvPr id="8" name="TextBox 7"/>
          <p:cNvSpPr txBox="1"/>
          <p:nvPr/>
        </p:nvSpPr>
        <p:spPr>
          <a:xfrm>
            <a:off x="598192" y="3682702"/>
            <a:ext cx="2876529" cy="360099"/>
          </a:xfrm>
          <a:prstGeom prst="rect">
            <a:avLst/>
          </a:prstGeom>
          <a:noFill/>
        </p:spPr>
        <p:txBody>
          <a:bodyPr wrap="square" lIns="82296" tIns="41148" rIns="82296" bIns="411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Pick up after your pets!</a:t>
            </a:r>
          </a:p>
        </p:txBody>
      </p:sp>
      <p:sp>
        <p:nvSpPr>
          <p:cNvPr id="9" name="TextBox 8"/>
          <p:cNvSpPr txBox="1"/>
          <p:nvPr/>
        </p:nvSpPr>
        <p:spPr>
          <a:xfrm>
            <a:off x="5310893" y="3676056"/>
            <a:ext cx="3150849" cy="360099"/>
          </a:xfrm>
          <a:prstGeom prst="rect">
            <a:avLst/>
          </a:prstGeom>
          <a:noFill/>
        </p:spPr>
        <p:txBody>
          <a:bodyPr wrap="square" lIns="82296" tIns="41148" rIns="82296" bIns="411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Wash the car in the grass!</a:t>
            </a:r>
          </a:p>
        </p:txBody>
      </p:sp>
      <p:sp>
        <p:nvSpPr>
          <p:cNvPr id="10" name="TextBox 9"/>
          <p:cNvSpPr txBox="1"/>
          <p:nvPr/>
        </p:nvSpPr>
        <p:spPr>
          <a:xfrm>
            <a:off x="-352872" y="6279852"/>
            <a:ext cx="4678680" cy="360099"/>
          </a:xfrm>
          <a:prstGeom prst="rect">
            <a:avLst/>
          </a:prstGeom>
          <a:noFill/>
        </p:spPr>
        <p:txBody>
          <a:bodyPr wrap="square" lIns="82296" tIns="41148" rIns="82296" bIns="4114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Sweep your driveway and sidewalks!</a:t>
            </a: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2588" y="4049994"/>
            <a:ext cx="3031713" cy="22298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4369104" y="6307529"/>
            <a:ext cx="4678680" cy="360099"/>
          </a:xfrm>
          <a:prstGeom prst="rect">
            <a:avLst/>
          </a:prstGeom>
          <a:noFill/>
        </p:spPr>
        <p:txBody>
          <a:bodyPr wrap="square" lIns="82296" tIns="41148" rIns="82296" bIns="4114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Don’t litter!</a:t>
            </a:r>
          </a:p>
        </p:txBody>
      </p:sp>
    </p:spTree>
    <p:extLst>
      <p:ext uri="{BB962C8B-B14F-4D97-AF65-F5344CB8AC3E}">
        <p14:creationId xmlns:p14="http://schemas.microsoft.com/office/powerpoint/2010/main" val="67810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16390" y="3531110"/>
            <a:ext cx="8364083" cy="3271540"/>
            <a:chOff x="216390" y="3531110"/>
            <a:chExt cx="8364083" cy="3271540"/>
          </a:xfrm>
        </p:grpSpPr>
        <p:sp>
          <p:nvSpPr>
            <p:cNvPr id="41" name="Arc 40"/>
            <p:cNvSpPr/>
            <p:nvPr/>
          </p:nvSpPr>
          <p:spPr>
            <a:xfrm rot="9964810">
              <a:off x="4707297" y="3620294"/>
              <a:ext cx="1406419" cy="1096499"/>
            </a:xfrm>
            <a:prstGeom prst="arc">
              <a:avLst>
                <a:gd name="adj1" fmla="val 17350813"/>
                <a:gd name="adj2" fmla="val 733392"/>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2" name="Arc 41"/>
            <p:cNvSpPr/>
            <p:nvPr/>
          </p:nvSpPr>
          <p:spPr>
            <a:xfrm rot="9964810">
              <a:off x="4515157" y="3531110"/>
              <a:ext cx="928321" cy="70773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3" name="Arc 42"/>
            <p:cNvSpPr/>
            <p:nvPr/>
          </p:nvSpPr>
          <p:spPr>
            <a:xfrm rot="17570774">
              <a:off x="3613961" y="3890119"/>
              <a:ext cx="2889576" cy="2935486"/>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4" name="Arc 43"/>
            <p:cNvSpPr/>
            <p:nvPr/>
          </p:nvSpPr>
          <p:spPr>
            <a:xfrm>
              <a:off x="3145197" y="4834998"/>
              <a:ext cx="1094585" cy="624148"/>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5" name="Arc 44"/>
            <p:cNvSpPr/>
            <p:nvPr/>
          </p:nvSpPr>
          <p:spPr>
            <a:xfrm>
              <a:off x="2532185" y="4357486"/>
              <a:ext cx="1230923" cy="1612491"/>
            </a:xfrm>
            <a:prstGeom prst="arc">
              <a:avLst>
                <a:gd name="adj1" fmla="val 14142112"/>
                <a:gd name="adj2" fmla="val 1334946"/>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6" name="TextBox 45"/>
            <p:cNvSpPr txBox="1"/>
            <p:nvPr/>
          </p:nvSpPr>
          <p:spPr>
            <a:xfrm>
              <a:off x="216390" y="5775506"/>
              <a:ext cx="52223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ndara" pitchFamily="34" charset="0"/>
                  <a:ea typeface="+mn-ea"/>
                  <a:cs typeface="+mn-cs"/>
                </a:rPr>
                <a:t>Let’s add some roads!</a:t>
              </a:r>
            </a:p>
          </p:txBody>
        </p:sp>
        <p:sp>
          <p:nvSpPr>
            <p:cNvPr id="47" name="TextBox 46"/>
            <p:cNvSpPr txBox="1"/>
            <p:nvPr/>
          </p:nvSpPr>
          <p:spPr>
            <a:xfrm>
              <a:off x="5635208" y="5749367"/>
              <a:ext cx="29452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ndara" pitchFamily="34" charset="0"/>
                  <a:ea typeface="+mn-ea"/>
                  <a:cs typeface="+mn-cs"/>
                </a:rPr>
                <a:t>(black marker)</a:t>
              </a:r>
            </a:p>
          </p:txBody>
        </p:sp>
      </p:grpSp>
      <p:grpSp>
        <p:nvGrpSpPr>
          <p:cNvPr id="48" name="Group 47"/>
          <p:cNvGrpSpPr/>
          <p:nvPr/>
        </p:nvGrpSpPr>
        <p:grpSpPr>
          <a:xfrm>
            <a:off x="216390" y="3001380"/>
            <a:ext cx="8579213" cy="2644297"/>
            <a:chOff x="216390" y="3001380"/>
            <a:chExt cx="8579213" cy="2644297"/>
          </a:xfrm>
        </p:grpSpPr>
        <p:sp>
          <p:nvSpPr>
            <p:cNvPr id="49" name="TextBox 48"/>
            <p:cNvSpPr txBox="1"/>
            <p:nvPr/>
          </p:nvSpPr>
          <p:spPr>
            <a:xfrm>
              <a:off x="216390" y="3001380"/>
              <a:ext cx="40127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ndara" pitchFamily="34" charset="0"/>
                  <a:ea typeface="+mn-ea"/>
                  <a:cs typeface="+mn-cs"/>
                </a:rPr>
                <a:t>Let’s add a city!</a:t>
              </a:r>
            </a:p>
          </p:txBody>
        </p:sp>
        <p:sp>
          <p:nvSpPr>
            <p:cNvPr id="50" name="TextBox 49"/>
            <p:cNvSpPr txBox="1"/>
            <p:nvPr/>
          </p:nvSpPr>
          <p:spPr>
            <a:xfrm>
              <a:off x="5635208" y="3052225"/>
              <a:ext cx="31603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ndara" pitchFamily="34" charset="0"/>
                  <a:ea typeface="+mn-ea"/>
                  <a:cs typeface="+mn-cs"/>
                </a:rPr>
                <a:t>(</a:t>
              </a:r>
              <a:r>
                <a:rPr kumimoji="0" lang="en-US" sz="2800" b="0" i="0" u="none" strike="noStrike" kern="1200" cap="none" spc="0" normalizeH="0" baseline="0" noProof="0" dirty="0">
                  <a:ln>
                    <a:noFill/>
                  </a:ln>
                  <a:solidFill>
                    <a:srgbClr val="FF0000"/>
                  </a:solidFill>
                  <a:effectLst/>
                  <a:uLnTx/>
                  <a:uFillTx/>
                  <a:latin typeface="Candara" pitchFamily="34" charset="0"/>
                  <a:ea typeface="+mn-ea"/>
                  <a:cs typeface="+mn-cs"/>
                </a:rPr>
                <a:t>red</a:t>
              </a:r>
              <a:r>
                <a:rPr kumimoji="0" lang="en-US" sz="2800" b="0" i="0" u="none" strike="noStrike" kern="1200" cap="none" spc="0" normalizeH="0" baseline="0" noProof="0" dirty="0">
                  <a:ln>
                    <a:noFill/>
                  </a:ln>
                  <a:solidFill>
                    <a:srgbClr val="000000"/>
                  </a:solidFill>
                  <a:effectLst/>
                  <a:uLnTx/>
                  <a:uFillTx/>
                  <a:latin typeface="Candara" pitchFamily="34" charset="0"/>
                  <a:ea typeface="+mn-ea"/>
                  <a:cs typeface="+mn-cs"/>
                </a:rPr>
                <a:t> marker)</a:t>
              </a:r>
            </a:p>
          </p:txBody>
        </p:sp>
        <p:sp>
          <p:nvSpPr>
            <p:cNvPr id="51" name="Rectangle 50"/>
            <p:cNvSpPr/>
            <p:nvPr/>
          </p:nvSpPr>
          <p:spPr>
            <a:xfrm>
              <a:off x="2302850" y="4233450"/>
              <a:ext cx="474784" cy="4923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2" name="Rectangle 51"/>
            <p:cNvSpPr/>
            <p:nvPr/>
          </p:nvSpPr>
          <p:spPr>
            <a:xfrm>
              <a:off x="3479310" y="5397195"/>
              <a:ext cx="441324" cy="24848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3" name="Rectangle 52"/>
            <p:cNvSpPr/>
            <p:nvPr/>
          </p:nvSpPr>
          <p:spPr>
            <a:xfrm>
              <a:off x="4084147" y="5124634"/>
              <a:ext cx="276103" cy="2725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4" name="Rectangle 53"/>
            <p:cNvSpPr/>
            <p:nvPr/>
          </p:nvSpPr>
          <p:spPr>
            <a:xfrm>
              <a:off x="5001478" y="4126159"/>
              <a:ext cx="276103" cy="2725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5" name="Rectangle 54"/>
            <p:cNvSpPr/>
            <p:nvPr/>
          </p:nvSpPr>
          <p:spPr>
            <a:xfrm>
              <a:off x="5268789" y="4571229"/>
              <a:ext cx="276103" cy="2725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6" name="Rectangle 55"/>
            <p:cNvSpPr/>
            <p:nvPr/>
          </p:nvSpPr>
          <p:spPr>
            <a:xfrm>
              <a:off x="5514975" y="3862151"/>
              <a:ext cx="501772" cy="49533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57" name="Group 56"/>
          <p:cNvGrpSpPr/>
          <p:nvPr/>
        </p:nvGrpSpPr>
        <p:grpSpPr>
          <a:xfrm>
            <a:off x="216390" y="360025"/>
            <a:ext cx="8579212" cy="3653381"/>
            <a:chOff x="216390" y="360025"/>
            <a:chExt cx="8579212" cy="3653381"/>
          </a:xfrm>
        </p:grpSpPr>
        <p:sp>
          <p:nvSpPr>
            <p:cNvPr id="58" name="TextBox 57"/>
            <p:cNvSpPr txBox="1"/>
            <p:nvPr/>
          </p:nvSpPr>
          <p:spPr>
            <a:xfrm>
              <a:off x="216390" y="360025"/>
              <a:ext cx="52985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ndara" pitchFamily="34" charset="0"/>
                  <a:ea typeface="+mn-ea"/>
                  <a:cs typeface="+mn-cs"/>
                </a:rPr>
                <a:t>Let’s add a farm! Don’t forget to protect the soil. </a:t>
              </a:r>
            </a:p>
          </p:txBody>
        </p:sp>
        <p:sp>
          <p:nvSpPr>
            <p:cNvPr id="59" name="TextBox 58"/>
            <p:cNvSpPr txBox="1"/>
            <p:nvPr/>
          </p:nvSpPr>
          <p:spPr>
            <a:xfrm>
              <a:off x="5635207" y="820316"/>
              <a:ext cx="31603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ndara" pitchFamily="34" charset="0"/>
                  <a:ea typeface="+mn-ea"/>
                  <a:cs typeface="+mn-cs"/>
                </a:rPr>
                <a:t>(</a:t>
              </a:r>
              <a:r>
                <a:rPr kumimoji="0" lang="en-US" sz="2800" b="0" i="0" u="none" strike="noStrike" kern="1200" cap="none" spc="0" normalizeH="0" baseline="0" noProof="0" dirty="0">
                  <a:ln>
                    <a:noFill/>
                  </a:ln>
                  <a:solidFill>
                    <a:srgbClr val="00B050"/>
                  </a:solidFill>
                  <a:effectLst/>
                  <a:uLnTx/>
                  <a:uFillTx/>
                  <a:latin typeface="Candara" pitchFamily="34" charset="0"/>
                  <a:ea typeface="+mn-ea"/>
                  <a:cs typeface="+mn-cs"/>
                </a:rPr>
                <a:t>green</a:t>
              </a:r>
              <a:r>
                <a:rPr kumimoji="0" lang="en-US" sz="2800" b="0" i="0" u="none" strike="noStrike" kern="1200" cap="none" spc="0" normalizeH="0" baseline="0" noProof="0" dirty="0">
                  <a:ln>
                    <a:noFill/>
                  </a:ln>
                  <a:solidFill>
                    <a:srgbClr val="000000"/>
                  </a:solidFill>
                  <a:effectLst/>
                  <a:uLnTx/>
                  <a:uFillTx/>
                  <a:latin typeface="Candara" pitchFamily="34" charset="0"/>
                  <a:ea typeface="+mn-ea"/>
                  <a:cs typeface="+mn-cs"/>
                </a:rPr>
                <a:t> marker)</a:t>
              </a:r>
            </a:p>
          </p:txBody>
        </p:sp>
        <p:grpSp>
          <p:nvGrpSpPr>
            <p:cNvPr id="60" name="Group 59"/>
            <p:cNvGrpSpPr/>
            <p:nvPr/>
          </p:nvGrpSpPr>
          <p:grpSpPr>
            <a:xfrm>
              <a:off x="5857996" y="1861361"/>
              <a:ext cx="1151791" cy="814672"/>
              <a:chOff x="5987562" y="1661746"/>
              <a:chExt cx="1863969" cy="814754"/>
            </a:xfrm>
          </p:grpSpPr>
          <p:cxnSp>
            <p:nvCxnSpPr>
              <p:cNvPr id="63" name="Straight Connector 62"/>
              <p:cNvCxnSpPr/>
              <p:nvPr/>
            </p:nvCxnSpPr>
            <p:spPr>
              <a:xfrm>
                <a:off x="5987562" y="1661746"/>
                <a:ext cx="1863969" cy="0"/>
              </a:xfrm>
              <a:prstGeom prst="line">
                <a:avLst/>
              </a:prstGeom>
              <a:ln w="7620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64" name="Straight Connector 63"/>
              <p:cNvCxnSpPr/>
              <p:nvPr/>
            </p:nvCxnSpPr>
            <p:spPr>
              <a:xfrm>
                <a:off x="5987562" y="1822938"/>
                <a:ext cx="1863969" cy="0"/>
              </a:xfrm>
              <a:prstGeom prst="line">
                <a:avLst/>
              </a:prstGeom>
              <a:ln w="7620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65" name="Straight Connector 64"/>
              <p:cNvCxnSpPr/>
              <p:nvPr/>
            </p:nvCxnSpPr>
            <p:spPr>
              <a:xfrm>
                <a:off x="5987562" y="1989994"/>
                <a:ext cx="1863969" cy="0"/>
              </a:xfrm>
              <a:prstGeom prst="line">
                <a:avLst/>
              </a:prstGeom>
              <a:ln w="7620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66" name="Straight Connector 65"/>
              <p:cNvCxnSpPr/>
              <p:nvPr/>
            </p:nvCxnSpPr>
            <p:spPr>
              <a:xfrm>
                <a:off x="5987562" y="2151186"/>
                <a:ext cx="1863969" cy="0"/>
              </a:xfrm>
              <a:prstGeom prst="line">
                <a:avLst/>
              </a:prstGeom>
              <a:ln w="7620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67" name="Straight Connector 66"/>
              <p:cNvCxnSpPr/>
              <p:nvPr/>
            </p:nvCxnSpPr>
            <p:spPr>
              <a:xfrm>
                <a:off x="5987562" y="2315308"/>
                <a:ext cx="1863969" cy="0"/>
              </a:xfrm>
              <a:prstGeom prst="line">
                <a:avLst/>
              </a:prstGeom>
              <a:ln w="76200">
                <a:solidFill>
                  <a:srgbClr val="00B050"/>
                </a:solidFill>
              </a:ln>
            </p:spPr>
            <p:style>
              <a:lnRef idx="1">
                <a:schemeClr val="accent5"/>
              </a:lnRef>
              <a:fillRef idx="0">
                <a:schemeClr val="accent5"/>
              </a:fillRef>
              <a:effectRef idx="0">
                <a:schemeClr val="accent5"/>
              </a:effectRef>
              <a:fontRef idx="minor">
                <a:schemeClr val="tx1"/>
              </a:fontRef>
            </p:style>
          </p:cxnSp>
          <p:cxnSp>
            <p:nvCxnSpPr>
              <p:cNvPr id="68" name="Straight Connector 67"/>
              <p:cNvCxnSpPr/>
              <p:nvPr/>
            </p:nvCxnSpPr>
            <p:spPr>
              <a:xfrm>
                <a:off x="5987562" y="2476500"/>
                <a:ext cx="1863969" cy="0"/>
              </a:xfrm>
              <a:prstGeom prst="line">
                <a:avLst/>
              </a:prstGeom>
              <a:ln w="76200">
                <a:solidFill>
                  <a:srgbClr val="00B050"/>
                </a:solidFill>
              </a:ln>
            </p:spPr>
            <p:style>
              <a:lnRef idx="1">
                <a:schemeClr val="accent5"/>
              </a:lnRef>
              <a:fillRef idx="0">
                <a:schemeClr val="accent5"/>
              </a:fillRef>
              <a:effectRef idx="0">
                <a:schemeClr val="accent5"/>
              </a:effectRef>
              <a:fontRef idx="minor">
                <a:schemeClr val="tx1"/>
              </a:fontRef>
            </p:style>
          </p:cxnSp>
        </p:grpSp>
        <p:sp>
          <p:nvSpPr>
            <p:cNvPr id="61" name="Arc 60"/>
            <p:cNvSpPr/>
            <p:nvPr/>
          </p:nvSpPr>
          <p:spPr>
            <a:xfrm>
              <a:off x="5559187" y="1389288"/>
              <a:ext cx="1738560" cy="2621872"/>
            </a:xfrm>
            <a:prstGeom prst="arc">
              <a:avLst>
                <a:gd name="adj1" fmla="val 10225665"/>
                <a:gd name="adj2" fmla="val 4865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2" name="Arc 61"/>
            <p:cNvSpPr/>
            <p:nvPr/>
          </p:nvSpPr>
          <p:spPr>
            <a:xfrm>
              <a:off x="6606770" y="1391534"/>
              <a:ext cx="1738560" cy="2621872"/>
            </a:xfrm>
            <a:prstGeom prst="arc">
              <a:avLst>
                <a:gd name="adj1" fmla="val 14581603"/>
                <a:gd name="adj2" fmla="val 4865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1725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b="1" cap="none" dirty="0">
                <a:solidFill>
                  <a:schemeClr val="tx1"/>
                </a:solidFill>
              </a:rPr>
              <a:t>Let’s test your models…let’s make it rain on your watershed!</a:t>
            </a:r>
          </a:p>
        </p:txBody>
      </p:sp>
    </p:spTree>
    <p:extLst>
      <p:ext uri="{BB962C8B-B14F-4D97-AF65-F5344CB8AC3E}">
        <p14:creationId xmlns:p14="http://schemas.microsoft.com/office/powerpoint/2010/main" val="3543821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8425" y="117987"/>
            <a:ext cx="7406640" cy="1356360"/>
          </a:xfrm>
        </p:spPr>
        <p:txBody>
          <a:bodyPr>
            <a:normAutofit/>
          </a:bodyPr>
          <a:lstStyle/>
          <a:p>
            <a:pPr algn="ctr"/>
            <a:r>
              <a:rPr lang="en-US" sz="4800" b="1" dirty="0">
                <a:solidFill>
                  <a:schemeClr val="tx1"/>
                </a:solidFill>
              </a:rPr>
              <a:t>What happened?</a:t>
            </a:r>
            <a:endParaRPr lang="en-US" sz="4800" dirty="0"/>
          </a:p>
        </p:txBody>
      </p:sp>
      <p:sp>
        <p:nvSpPr>
          <p:cNvPr id="6" name="Content Placeholder 5"/>
          <p:cNvSpPr>
            <a:spLocks noGrp="1"/>
          </p:cNvSpPr>
          <p:nvPr>
            <p:ph idx="1"/>
          </p:nvPr>
        </p:nvSpPr>
        <p:spPr>
          <a:xfrm>
            <a:off x="304800" y="1474347"/>
            <a:ext cx="8554064" cy="4946118"/>
          </a:xfrm>
        </p:spPr>
        <p:txBody>
          <a:bodyPr>
            <a:noAutofit/>
          </a:bodyPr>
          <a:lstStyle/>
          <a:p>
            <a:r>
              <a:rPr lang="en-US" sz="2400" dirty="0">
                <a:solidFill>
                  <a:srgbClr val="060612"/>
                </a:solidFill>
                <a:latin typeface="Calibri-Light"/>
              </a:rPr>
              <a:t>Were any buildings in the way of the path of the water? What might happen to buildings that are in the way of a raging river or a crumbling hillside? </a:t>
            </a:r>
          </a:p>
          <a:p>
            <a:r>
              <a:rPr lang="en-US" sz="2400" dirty="0">
                <a:solidFill>
                  <a:srgbClr val="060612"/>
                </a:solidFill>
                <a:latin typeface="Calibri-Light"/>
              </a:rPr>
              <a:t>How does the flow of water through a watershed affect our choice of building sites?</a:t>
            </a:r>
          </a:p>
          <a:p>
            <a:r>
              <a:rPr lang="en-US" sz="2400" dirty="0">
                <a:solidFill>
                  <a:srgbClr val="060612"/>
                </a:solidFill>
                <a:latin typeface="Calibri-Light"/>
              </a:rPr>
              <a:t>When the rainwater "washes" over the buildings, farms, and roads it changes color. This represents the water picking up pollution from the watershed. How might pollutants near the top of the watershed affect land near the bottom of the watershed?</a:t>
            </a:r>
          </a:p>
          <a:p>
            <a:r>
              <a:rPr lang="en-US" sz="2400" dirty="0">
                <a:solidFill>
                  <a:srgbClr val="060612"/>
                </a:solidFill>
                <a:latin typeface="Calibri-Light"/>
              </a:rPr>
              <a:t>In many parts of Eastern Washington it is generally dry, with occasional heavy rains. Think about your model. What does this mean for pollution runoff reaching streams and rivers during heavy rainfall in the watershed?</a:t>
            </a:r>
            <a:endParaRPr lang="en-US" sz="2400" dirty="0"/>
          </a:p>
        </p:txBody>
      </p:sp>
    </p:spTree>
    <p:extLst>
      <p:ext uri="{BB962C8B-B14F-4D97-AF65-F5344CB8AC3E}">
        <p14:creationId xmlns:p14="http://schemas.microsoft.com/office/powerpoint/2010/main" val="386506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308610"/>
            <a:ext cx="8641080" cy="624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0100" y="480060"/>
            <a:ext cx="7886700" cy="1806648"/>
          </a:xfrm>
          <a:prstGeom prst="rect">
            <a:avLst/>
          </a:prstGeom>
          <a:noFill/>
        </p:spPr>
        <p:txBody>
          <a:bodyPr wrap="square" lIns="82296" tIns="41148" rIns="82296" bIns="411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rPr>
              <a:t>Every </a:t>
            </a:r>
            <a:r>
              <a:rPr kumimoji="0" lang="en-US" sz="4000" b="0" i="0" u="sng" strike="noStrike" kern="1200" cap="none" spc="0" normalizeH="0" baseline="0" noProof="0" dirty="0">
                <a:ln>
                  <a:noFill/>
                </a:ln>
                <a:solidFill>
                  <a:srgbClr val="030DDB"/>
                </a:solidFill>
                <a:effectLst/>
                <a:uLnTx/>
                <a:uFillTx/>
                <a:latin typeface="Candara" pitchFamily="34" charset="0"/>
                <a:ea typeface="+mn-ea"/>
                <a:cs typeface="Arial" panose="020B0604020202020204" pitchFamily="34" charset="0"/>
              </a:rPr>
              <a:t>body of water</a:t>
            </a:r>
            <a:r>
              <a:rPr kumimoji="0" lang="en-US" sz="40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rPr>
              <a:t> has </a:t>
            </a:r>
            <a:r>
              <a:rPr kumimoji="0" lang="en-US" sz="4000" b="0" i="0" u="sng" strike="noStrike" kern="1200" cap="none" spc="0" normalizeH="0" baseline="0" noProof="0" dirty="0">
                <a:ln>
                  <a:noFill/>
                </a:ln>
                <a:solidFill>
                  <a:srgbClr val="00B050"/>
                </a:solidFill>
                <a:effectLst/>
                <a:uLnTx/>
                <a:uFillTx/>
                <a:latin typeface="Candara" pitchFamily="34" charset="0"/>
                <a:ea typeface="+mn-ea"/>
                <a:cs typeface="Arial" panose="020B0604020202020204" pitchFamily="34" charset="0"/>
              </a:rPr>
              <a:t>land</a:t>
            </a:r>
            <a:r>
              <a:rPr kumimoji="0" lang="en-US" sz="40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rPr>
              <a:t> that drains into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endParaRPr>
          </a:p>
        </p:txBody>
      </p:sp>
      <p:sp>
        <p:nvSpPr>
          <p:cNvPr id="4" name="Rectangle 3"/>
          <p:cNvSpPr/>
          <p:nvPr/>
        </p:nvSpPr>
        <p:spPr>
          <a:xfrm>
            <a:off x="3817620" y="1714500"/>
            <a:ext cx="4572000" cy="1745093"/>
          </a:xfrm>
          <a:prstGeom prst="rect">
            <a:avLst/>
          </a:prstGeom>
        </p:spPr>
        <p:txBody>
          <a:bodyPr lIns="82296" tIns="41148" rIns="82296" bIns="41148">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Candara" pitchFamily="34" charset="0"/>
                <a:ea typeface="+mn-ea"/>
                <a:cs typeface="Arial" panose="020B0604020202020204" pitchFamily="34" charset="0"/>
              </a:rPr>
              <a:t>That land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Candara" pitchFamily="34" charset="0"/>
                <a:ea typeface="+mn-ea"/>
                <a:cs typeface="Arial" panose="020B0604020202020204" pitchFamily="34" charset="0"/>
              </a:rPr>
              <a:t>is called 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B050"/>
                </a:solidFill>
                <a:effectLst/>
                <a:uLnTx/>
                <a:uFillTx/>
                <a:latin typeface="Candara" pitchFamily="34" charset="0"/>
                <a:ea typeface="+mn-ea"/>
                <a:cs typeface="Arial" panose="020B0604020202020204" pitchFamily="34" charset="0"/>
              </a:rPr>
              <a:t>watershed</a:t>
            </a:r>
            <a:r>
              <a:rPr kumimoji="0" lang="en-US" sz="3600" b="0" i="0" u="none" strike="noStrike" kern="1200" cap="none" spc="0" normalizeH="0" baseline="0" noProof="0" dirty="0">
                <a:ln>
                  <a:noFill/>
                </a:ln>
                <a:solidFill>
                  <a:srgbClr val="00B050"/>
                </a:solidFill>
                <a:effectLst/>
                <a:uLnTx/>
                <a:uFillTx/>
                <a:latin typeface="Candara" pitchFamily="34" charset="0"/>
                <a:ea typeface="+mn-ea"/>
                <a:cs typeface="Arial" panose="020B0604020202020204" pitchFamily="34" charset="0"/>
              </a:rPr>
              <a:t>!</a:t>
            </a:r>
          </a:p>
        </p:txBody>
      </p:sp>
    </p:spTree>
    <p:extLst>
      <p:ext uri="{BB962C8B-B14F-4D97-AF65-F5344CB8AC3E}">
        <p14:creationId xmlns:p14="http://schemas.microsoft.com/office/powerpoint/2010/main" val="4732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42" y="576417"/>
            <a:ext cx="5671839" cy="605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0342" y="288646"/>
            <a:ext cx="6452288" cy="575542"/>
          </a:xfrm>
          <a:prstGeom prst="rect">
            <a:avLst/>
          </a:prstGeom>
          <a:noFill/>
        </p:spPr>
        <p:txBody>
          <a:bodyPr wrap="square" lIns="82296" tIns="41148" rIns="82296" bIns="411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30DDB"/>
                </a:solidFill>
                <a:effectLst/>
                <a:uLnTx/>
                <a:uFillTx/>
                <a:latin typeface="Candara" pitchFamily="34" charset="0"/>
                <a:ea typeface="+mn-ea"/>
                <a:cs typeface="Arial" panose="020B0604020202020204" pitchFamily="34" charset="0"/>
              </a:rPr>
              <a:t>Which way is the water going?</a:t>
            </a:r>
          </a:p>
        </p:txBody>
      </p:sp>
      <p:sp>
        <p:nvSpPr>
          <p:cNvPr id="4" name="TextBox 3"/>
          <p:cNvSpPr txBox="1"/>
          <p:nvPr/>
        </p:nvSpPr>
        <p:spPr>
          <a:xfrm>
            <a:off x="6012181" y="1303020"/>
            <a:ext cx="2900661" cy="4022640"/>
          </a:xfrm>
          <a:prstGeom prst="rect">
            <a:avLst/>
          </a:prstGeom>
          <a:noFill/>
        </p:spPr>
        <p:txBody>
          <a:bodyPr wrap="square" lIns="82296" tIns="41148" rIns="82296" bIns="4114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rPr>
              <a:t>Down!!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rPr>
              <a:t>Into bigger bodies of water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endParaRPr>
          </a:p>
        </p:txBody>
      </p:sp>
      <p:sp>
        <p:nvSpPr>
          <p:cNvPr id="8" name="TextBox 7"/>
          <p:cNvSpPr txBox="1"/>
          <p:nvPr/>
        </p:nvSpPr>
        <p:spPr>
          <a:xfrm>
            <a:off x="1760221" y="1303020"/>
            <a:ext cx="10000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Rainfall</a:t>
            </a:r>
          </a:p>
        </p:txBody>
      </p:sp>
      <p:sp>
        <p:nvSpPr>
          <p:cNvPr id="9" name="TextBox 8"/>
          <p:cNvSpPr txBox="1"/>
          <p:nvPr/>
        </p:nvSpPr>
        <p:spPr>
          <a:xfrm>
            <a:off x="3089093" y="5017592"/>
            <a:ext cx="7280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River</a:t>
            </a:r>
          </a:p>
        </p:txBody>
      </p:sp>
      <p:sp>
        <p:nvSpPr>
          <p:cNvPr id="10" name="TextBox 9"/>
          <p:cNvSpPr txBox="1"/>
          <p:nvPr/>
        </p:nvSpPr>
        <p:spPr>
          <a:xfrm>
            <a:off x="569507" y="5017592"/>
            <a:ext cx="17805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Groundwater</a:t>
            </a:r>
          </a:p>
        </p:txBody>
      </p:sp>
      <p:sp>
        <p:nvSpPr>
          <p:cNvPr id="2" name="Rectangle 1"/>
          <p:cNvSpPr/>
          <p:nvPr/>
        </p:nvSpPr>
        <p:spPr>
          <a:xfrm>
            <a:off x="6468874" y="4740884"/>
            <a:ext cx="202067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ndara" pitchFamily="34" charset="0"/>
                <a:ea typeface="+mn-ea"/>
                <a:cs typeface="Arial" panose="020B0604020202020204" pitchFamily="34" charset="0"/>
              </a:rPr>
              <a:t>Gravity</a:t>
            </a:r>
          </a:p>
        </p:txBody>
      </p:sp>
    </p:spTree>
    <p:extLst>
      <p:ext uri="{BB962C8B-B14F-4D97-AF65-F5344CB8AC3E}">
        <p14:creationId xmlns:p14="http://schemas.microsoft.com/office/powerpoint/2010/main" val="3245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865" t="56454"/>
          <a:stretch/>
        </p:blipFill>
        <p:spPr bwMode="auto">
          <a:xfrm>
            <a:off x="6311118" y="3827361"/>
            <a:ext cx="2397716" cy="26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0830" r="68989"/>
          <a:stretch/>
        </p:blipFill>
        <p:spPr bwMode="auto">
          <a:xfrm>
            <a:off x="444256" y="4746066"/>
            <a:ext cx="2552057" cy="18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hlinkClick r:id="" action="ppaction://hlinkshowjump?jump=nextslide" highlightClick="1"/>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17" t="15490" b="44477"/>
          <a:stretch/>
        </p:blipFill>
        <p:spPr bwMode="auto">
          <a:xfrm>
            <a:off x="4817677" y="1303020"/>
            <a:ext cx="3891157" cy="247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931" t="15489" r="47021" b="46700"/>
          <a:stretch/>
        </p:blipFill>
        <p:spPr bwMode="auto">
          <a:xfrm>
            <a:off x="3004301" y="1317894"/>
            <a:ext cx="1814478" cy="233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489" r="69049" b="29411"/>
          <a:stretch/>
        </p:blipFill>
        <p:spPr bwMode="auto">
          <a:xfrm>
            <a:off x="457200" y="1288148"/>
            <a:ext cx="2547100" cy="340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85900" y="480061"/>
            <a:ext cx="6720840" cy="744819"/>
          </a:xfrm>
          <a:prstGeom prst="rect">
            <a:avLst/>
          </a:prstGeom>
          <a:noFill/>
        </p:spPr>
        <p:txBody>
          <a:bodyPr wrap="square" lIns="82296" tIns="41148" rIns="82296" bIns="411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0" normalizeH="0" baseline="0" noProof="0" dirty="0">
                <a:ln>
                  <a:noFill/>
                </a:ln>
                <a:solidFill>
                  <a:srgbClr val="000000"/>
                </a:solidFill>
                <a:effectLst/>
                <a:uLnTx/>
                <a:uFillTx/>
                <a:latin typeface="Candara" pitchFamily="34" charset="0"/>
                <a:ea typeface="Segoe UI Black" panose="020B0A02040204020203" pitchFamily="34" charset="0"/>
                <a:cs typeface="Segoe UI Black" panose="020B0A02040204020203" pitchFamily="34" charset="0"/>
              </a:rPr>
              <a:t>Natural Bodies of Water:</a:t>
            </a: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750" t="52261" r="28976"/>
          <a:stretch/>
        </p:blipFill>
        <p:spPr bwMode="auto">
          <a:xfrm>
            <a:off x="2994660" y="3566161"/>
            <a:ext cx="3314431" cy="29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6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504" y="0"/>
            <a:ext cx="8267201" cy="1371600"/>
          </a:xfrm>
        </p:spPr>
        <p:txBody>
          <a:bodyPr/>
          <a:lstStyle/>
          <a:p>
            <a:r>
              <a:rPr lang="en-US" b="1" dirty="0">
                <a:solidFill>
                  <a:schemeClr val="tx1"/>
                </a:solidFill>
              </a:rPr>
              <a:t>Mountains separate watersheds!</a:t>
            </a:r>
          </a:p>
        </p:txBody>
      </p:sp>
      <p:sp>
        <p:nvSpPr>
          <p:cNvPr id="3" name="Content Placeholder 2"/>
          <p:cNvSpPr>
            <a:spLocks noGrp="1"/>
          </p:cNvSpPr>
          <p:nvPr>
            <p:ph idx="1"/>
          </p:nvPr>
        </p:nvSpPr>
        <p:spPr/>
        <p:txBody>
          <a:bodyPr/>
          <a:lstStyle/>
          <a:p>
            <a:endParaRPr lang="en-US" dirty="0"/>
          </a:p>
        </p:txBody>
      </p:sp>
      <p:pic>
        <p:nvPicPr>
          <p:cNvPr id="23555" name="Picture 4" descr="http://cascadeclimbers.com/plab/data/512/medium/13_Sunrise_View_North_From_South_Sister_Summ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8" y="1099309"/>
            <a:ext cx="8161020" cy="5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211580" y="1714500"/>
            <a:ext cx="4937760" cy="1181577"/>
            <a:chOff x="1346200" y="1905000"/>
            <a:chExt cx="5486400" cy="1312863"/>
          </a:xfrm>
        </p:grpSpPr>
        <p:cxnSp>
          <p:nvCxnSpPr>
            <p:cNvPr id="5" name="Straight Arrow Connector 4"/>
            <p:cNvCxnSpPr/>
            <p:nvPr/>
          </p:nvCxnSpPr>
          <p:spPr>
            <a:xfrm>
              <a:off x="3643313" y="2000250"/>
              <a:ext cx="1752600" cy="1217613"/>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346200" y="1905000"/>
              <a:ext cx="1905000" cy="10541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394200" y="1947863"/>
              <a:ext cx="752475" cy="414337"/>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13400" y="2000250"/>
              <a:ext cx="1219200" cy="97155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34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8" descr="http://www.public-domain-image.com/cache/nature-landscapes-public-domain-images-pictures/valley-public-domain-images-pictures/mountain-valley-and-lakes_w725_h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22" y="375284"/>
            <a:ext cx="8748353" cy="629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2" name="Group 1"/>
          <p:cNvGrpSpPr/>
          <p:nvPr/>
        </p:nvGrpSpPr>
        <p:grpSpPr>
          <a:xfrm>
            <a:off x="151448" y="1437323"/>
            <a:ext cx="6615113" cy="2306003"/>
            <a:chOff x="168275" y="1597025"/>
            <a:chExt cx="7350125" cy="2562225"/>
          </a:xfrm>
        </p:grpSpPr>
        <p:sp>
          <p:nvSpPr>
            <p:cNvPr id="7" name="Freeform 6"/>
            <p:cNvSpPr/>
            <p:nvPr/>
          </p:nvSpPr>
          <p:spPr>
            <a:xfrm>
              <a:off x="5537200" y="2136775"/>
              <a:ext cx="1981200" cy="1208088"/>
            </a:xfrm>
            <a:custGeom>
              <a:avLst/>
              <a:gdLst>
                <a:gd name="connsiteX0" fmla="*/ 1828800 w 1828800"/>
                <a:gd name="connsiteY0" fmla="*/ 0 h 1134737"/>
                <a:gd name="connsiteX1" fmla="*/ 1542362 w 1828800"/>
                <a:gd name="connsiteY1" fmla="*/ 242371 h 1134737"/>
                <a:gd name="connsiteX2" fmla="*/ 1200839 w 1828800"/>
                <a:gd name="connsiteY2" fmla="*/ 407624 h 1134737"/>
                <a:gd name="connsiteX3" fmla="*/ 672029 w 1828800"/>
                <a:gd name="connsiteY3" fmla="*/ 903383 h 1134737"/>
                <a:gd name="connsiteX4" fmla="*/ 0 w 1828800"/>
                <a:gd name="connsiteY4" fmla="*/ 1134737 h 113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34737">
                  <a:moveTo>
                    <a:pt x="1828800" y="0"/>
                  </a:moveTo>
                  <a:cubicBezTo>
                    <a:pt x="1737911" y="87217"/>
                    <a:pt x="1647022" y="174434"/>
                    <a:pt x="1542362" y="242371"/>
                  </a:cubicBezTo>
                  <a:cubicBezTo>
                    <a:pt x="1437702" y="310308"/>
                    <a:pt x="1345894" y="297455"/>
                    <a:pt x="1200839" y="407624"/>
                  </a:cubicBezTo>
                  <a:cubicBezTo>
                    <a:pt x="1055784" y="517793"/>
                    <a:pt x="872169" y="782198"/>
                    <a:pt x="672029" y="903383"/>
                  </a:cubicBezTo>
                  <a:cubicBezTo>
                    <a:pt x="471889" y="1024568"/>
                    <a:pt x="235944" y="1079652"/>
                    <a:pt x="0" y="1134737"/>
                  </a:cubicBezTo>
                </a:path>
              </a:pathLst>
            </a:custGeom>
            <a:noFill/>
            <a:ln w="38100">
              <a:solidFill>
                <a:srgbClr val="4FD1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9" rIns="9143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pitchFamily="34" charset="0"/>
                <a:ea typeface="+mn-ea"/>
                <a:cs typeface="+mn-cs"/>
              </a:endParaRPr>
            </a:p>
          </p:txBody>
        </p:sp>
        <p:sp>
          <p:nvSpPr>
            <p:cNvPr id="8" name="Freeform 7"/>
            <p:cNvSpPr/>
            <p:nvPr/>
          </p:nvSpPr>
          <p:spPr>
            <a:xfrm>
              <a:off x="5283200" y="1906588"/>
              <a:ext cx="403225" cy="1063625"/>
            </a:xfrm>
            <a:custGeom>
              <a:avLst/>
              <a:gdLst>
                <a:gd name="connsiteX0" fmla="*/ 38371 w 403658"/>
                <a:gd name="connsiteY0" fmla="*/ 0 h 1064153"/>
                <a:gd name="connsiteX1" fmla="*/ 27354 w 403658"/>
                <a:gd name="connsiteY1" fmla="*/ 242371 h 1064153"/>
                <a:gd name="connsiteX2" fmla="*/ 346843 w 403658"/>
                <a:gd name="connsiteY2" fmla="*/ 958468 h 1064153"/>
                <a:gd name="connsiteX3" fmla="*/ 401928 w 403658"/>
                <a:gd name="connsiteY3" fmla="*/ 1046602 h 1064153"/>
              </a:gdLst>
              <a:ahLst/>
              <a:cxnLst>
                <a:cxn ang="0">
                  <a:pos x="connsiteX0" y="connsiteY0"/>
                </a:cxn>
                <a:cxn ang="0">
                  <a:pos x="connsiteX1" y="connsiteY1"/>
                </a:cxn>
                <a:cxn ang="0">
                  <a:pos x="connsiteX2" y="connsiteY2"/>
                </a:cxn>
                <a:cxn ang="0">
                  <a:pos x="connsiteX3" y="connsiteY3"/>
                </a:cxn>
              </a:cxnLst>
              <a:rect l="l" t="t" r="r" b="b"/>
              <a:pathLst>
                <a:path w="403658" h="1064153">
                  <a:moveTo>
                    <a:pt x="38371" y="0"/>
                  </a:moveTo>
                  <a:cubicBezTo>
                    <a:pt x="7156" y="41313"/>
                    <a:pt x="-24058" y="82626"/>
                    <a:pt x="27354" y="242371"/>
                  </a:cubicBezTo>
                  <a:cubicBezTo>
                    <a:pt x="78766" y="402116"/>
                    <a:pt x="284414" y="824430"/>
                    <a:pt x="346843" y="958468"/>
                  </a:cubicBezTo>
                  <a:cubicBezTo>
                    <a:pt x="409272" y="1092506"/>
                    <a:pt x="405600" y="1069554"/>
                    <a:pt x="401928" y="1046602"/>
                  </a:cubicBezTo>
                </a:path>
              </a:pathLst>
            </a:custGeom>
            <a:noFill/>
            <a:ln w="38100">
              <a:solidFill>
                <a:srgbClr val="4FD1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9" rIns="9143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pitchFamily="34" charset="0"/>
                <a:ea typeface="+mn-ea"/>
                <a:cs typeface="+mn-cs"/>
              </a:endParaRPr>
            </a:p>
          </p:txBody>
        </p:sp>
        <p:sp>
          <p:nvSpPr>
            <p:cNvPr id="9" name="Freeform 8"/>
            <p:cNvSpPr/>
            <p:nvPr/>
          </p:nvSpPr>
          <p:spPr>
            <a:xfrm>
              <a:off x="168275" y="1597025"/>
              <a:ext cx="4414838" cy="1862138"/>
            </a:xfrm>
            <a:custGeom>
              <a:avLst/>
              <a:gdLst>
                <a:gd name="connsiteX0" fmla="*/ 0 w 4164376"/>
                <a:gd name="connsiteY0" fmla="*/ 0 h 1861850"/>
                <a:gd name="connsiteX1" fmla="*/ 1817783 w 4164376"/>
                <a:gd name="connsiteY1" fmla="*/ 969484 h 1861850"/>
                <a:gd name="connsiteX2" fmla="*/ 2919470 w 4164376"/>
                <a:gd name="connsiteY2" fmla="*/ 1586429 h 1861850"/>
                <a:gd name="connsiteX3" fmla="*/ 4164376 w 4164376"/>
                <a:gd name="connsiteY3" fmla="*/ 1861850 h 1861850"/>
              </a:gdLst>
              <a:ahLst/>
              <a:cxnLst>
                <a:cxn ang="0">
                  <a:pos x="connsiteX0" y="connsiteY0"/>
                </a:cxn>
                <a:cxn ang="0">
                  <a:pos x="connsiteX1" y="connsiteY1"/>
                </a:cxn>
                <a:cxn ang="0">
                  <a:pos x="connsiteX2" y="connsiteY2"/>
                </a:cxn>
                <a:cxn ang="0">
                  <a:pos x="connsiteX3" y="connsiteY3"/>
                </a:cxn>
              </a:cxnLst>
              <a:rect l="l" t="t" r="r" b="b"/>
              <a:pathLst>
                <a:path w="4164376" h="1861850">
                  <a:moveTo>
                    <a:pt x="0" y="0"/>
                  </a:moveTo>
                  <a:lnTo>
                    <a:pt x="1817783" y="969484"/>
                  </a:lnTo>
                  <a:cubicBezTo>
                    <a:pt x="2304361" y="1233889"/>
                    <a:pt x="2528371" y="1437701"/>
                    <a:pt x="2919470" y="1586429"/>
                  </a:cubicBezTo>
                  <a:cubicBezTo>
                    <a:pt x="3310569" y="1735157"/>
                    <a:pt x="3737472" y="1798503"/>
                    <a:pt x="4164376" y="1861850"/>
                  </a:cubicBezTo>
                </a:path>
              </a:pathLst>
            </a:custGeom>
            <a:noFill/>
            <a:ln w="57150">
              <a:solidFill>
                <a:srgbClr val="4FD1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9" rIns="9143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pitchFamily="34" charset="0"/>
                <a:ea typeface="+mn-ea"/>
                <a:cs typeface="+mn-cs"/>
              </a:endParaRPr>
            </a:p>
          </p:txBody>
        </p:sp>
        <p:sp>
          <p:nvSpPr>
            <p:cNvPr id="10" name="Freeform 9"/>
            <p:cNvSpPr/>
            <p:nvPr/>
          </p:nvSpPr>
          <p:spPr>
            <a:xfrm>
              <a:off x="168275" y="2963863"/>
              <a:ext cx="3148013" cy="1195387"/>
            </a:xfrm>
            <a:custGeom>
              <a:avLst/>
              <a:gdLst>
                <a:gd name="connsiteX0" fmla="*/ 0 w 3018622"/>
                <a:gd name="connsiteY0" fmla="*/ 0 h 1194933"/>
                <a:gd name="connsiteX1" fmla="*/ 881350 w 3018622"/>
                <a:gd name="connsiteY1" fmla="*/ 539827 h 1194933"/>
                <a:gd name="connsiteX2" fmla="*/ 1905918 w 3018622"/>
                <a:gd name="connsiteY2" fmla="*/ 1112704 h 1194933"/>
                <a:gd name="connsiteX3" fmla="*/ 3018622 w 3018622"/>
                <a:gd name="connsiteY3" fmla="*/ 1178805 h 1194933"/>
              </a:gdLst>
              <a:ahLst/>
              <a:cxnLst>
                <a:cxn ang="0">
                  <a:pos x="connsiteX0" y="connsiteY0"/>
                </a:cxn>
                <a:cxn ang="0">
                  <a:pos x="connsiteX1" y="connsiteY1"/>
                </a:cxn>
                <a:cxn ang="0">
                  <a:pos x="connsiteX2" y="connsiteY2"/>
                </a:cxn>
                <a:cxn ang="0">
                  <a:pos x="connsiteX3" y="connsiteY3"/>
                </a:cxn>
              </a:cxnLst>
              <a:rect l="l" t="t" r="r" b="b"/>
              <a:pathLst>
                <a:path w="3018622" h="1194933">
                  <a:moveTo>
                    <a:pt x="0" y="0"/>
                  </a:moveTo>
                  <a:cubicBezTo>
                    <a:pt x="281848" y="177188"/>
                    <a:pt x="563697" y="354376"/>
                    <a:pt x="881350" y="539827"/>
                  </a:cubicBezTo>
                  <a:cubicBezTo>
                    <a:pt x="1199003" y="725278"/>
                    <a:pt x="1549706" y="1006208"/>
                    <a:pt x="1905918" y="1112704"/>
                  </a:cubicBezTo>
                  <a:cubicBezTo>
                    <a:pt x="2262130" y="1219200"/>
                    <a:pt x="2640376" y="1199002"/>
                    <a:pt x="3018622" y="1178805"/>
                  </a:cubicBezTo>
                </a:path>
              </a:pathLst>
            </a:custGeom>
            <a:noFill/>
            <a:ln w="57150">
              <a:solidFill>
                <a:srgbClr val="4FD1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9" rIns="9143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pitchFamily="34" charset="0"/>
                <a:ea typeface="+mn-ea"/>
                <a:cs typeface="+mn-cs"/>
              </a:endParaRPr>
            </a:p>
          </p:txBody>
        </p:sp>
        <p:sp>
          <p:nvSpPr>
            <p:cNvPr id="11" name="Freeform 10"/>
            <p:cNvSpPr/>
            <p:nvPr/>
          </p:nvSpPr>
          <p:spPr>
            <a:xfrm>
              <a:off x="5794375" y="1873250"/>
              <a:ext cx="639763" cy="1046163"/>
            </a:xfrm>
            <a:custGeom>
              <a:avLst/>
              <a:gdLst>
                <a:gd name="connsiteX0" fmla="*/ 638979 w 638979"/>
                <a:gd name="connsiteY0" fmla="*/ 0 h 1046603"/>
                <a:gd name="connsiteX1" fmla="*/ 462709 w 638979"/>
                <a:gd name="connsiteY1" fmla="*/ 374574 h 1046603"/>
                <a:gd name="connsiteX2" fmla="*/ 286439 w 638979"/>
                <a:gd name="connsiteY2" fmla="*/ 672029 h 1046603"/>
                <a:gd name="connsiteX3" fmla="*/ 242371 w 638979"/>
                <a:gd name="connsiteY3" fmla="*/ 815249 h 1046603"/>
                <a:gd name="connsiteX4" fmla="*/ 0 w 638979"/>
                <a:gd name="connsiteY4" fmla="*/ 1046603 h 104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979" h="1046603">
                  <a:moveTo>
                    <a:pt x="638979" y="0"/>
                  </a:moveTo>
                  <a:cubicBezTo>
                    <a:pt x="580222" y="131284"/>
                    <a:pt x="521466" y="262569"/>
                    <a:pt x="462709" y="374574"/>
                  </a:cubicBezTo>
                  <a:cubicBezTo>
                    <a:pt x="403952" y="486579"/>
                    <a:pt x="323162" y="598583"/>
                    <a:pt x="286439" y="672029"/>
                  </a:cubicBezTo>
                  <a:cubicBezTo>
                    <a:pt x="249716" y="745475"/>
                    <a:pt x="290111" y="752820"/>
                    <a:pt x="242371" y="815249"/>
                  </a:cubicBezTo>
                  <a:cubicBezTo>
                    <a:pt x="194631" y="877678"/>
                    <a:pt x="97315" y="962140"/>
                    <a:pt x="0" y="1046603"/>
                  </a:cubicBezTo>
                </a:path>
              </a:pathLst>
            </a:custGeom>
            <a:noFill/>
            <a:ln w="38100">
              <a:solidFill>
                <a:srgbClr val="4FD1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9" rIns="9143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pitchFamily="34" charset="0"/>
                <a:ea typeface="+mn-ea"/>
                <a:cs typeface="+mn-cs"/>
              </a:endParaRPr>
            </a:p>
          </p:txBody>
        </p:sp>
        <p:sp>
          <p:nvSpPr>
            <p:cNvPr id="12" name="Freeform 11"/>
            <p:cNvSpPr/>
            <p:nvPr/>
          </p:nvSpPr>
          <p:spPr>
            <a:xfrm>
              <a:off x="2974975" y="2136775"/>
              <a:ext cx="2005013" cy="981075"/>
            </a:xfrm>
            <a:custGeom>
              <a:avLst/>
              <a:gdLst>
                <a:gd name="connsiteX0" fmla="*/ 0 w 2005070"/>
                <a:gd name="connsiteY0" fmla="*/ 0 h 980501"/>
                <a:gd name="connsiteX1" fmla="*/ 661012 w 2005070"/>
                <a:gd name="connsiteY1" fmla="*/ 506776 h 980501"/>
                <a:gd name="connsiteX2" fmla="*/ 1366092 w 2005070"/>
                <a:gd name="connsiteY2" fmla="*/ 804232 h 980501"/>
                <a:gd name="connsiteX3" fmla="*/ 2005070 w 2005070"/>
                <a:gd name="connsiteY3" fmla="*/ 980501 h 980501"/>
              </a:gdLst>
              <a:ahLst/>
              <a:cxnLst>
                <a:cxn ang="0">
                  <a:pos x="connsiteX0" y="connsiteY0"/>
                </a:cxn>
                <a:cxn ang="0">
                  <a:pos x="connsiteX1" y="connsiteY1"/>
                </a:cxn>
                <a:cxn ang="0">
                  <a:pos x="connsiteX2" y="connsiteY2"/>
                </a:cxn>
                <a:cxn ang="0">
                  <a:pos x="connsiteX3" y="connsiteY3"/>
                </a:cxn>
              </a:cxnLst>
              <a:rect l="l" t="t" r="r" b="b"/>
              <a:pathLst>
                <a:path w="2005070" h="980501">
                  <a:moveTo>
                    <a:pt x="0" y="0"/>
                  </a:moveTo>
                  <a:cubicBezTo>
                    <a:pt x="216665" y="186368"/>
                    <a:pt x="433330" y="372737"/>
                    <a:pt x="661012" y="506776"/>
                  </a:cubicBezTo>
                  <a:cubicBezTo>
                    <a:pt x="888694" y="640815"/>
                    <a:pt x="1142082" y="725278"/>
                    <a:pt x="1366092" y="804232"/>
                  </a:cubicBezTo>
                  <a:cubicBezTo>
                    <a:pt x="1590102" y="883186"/>
                    <a:pt x="1797586" y="931843"/>
                    <a:pt x="2005070" y="980501"/>
                  </a:cubicBezTo>
                </a:path>
              </a:pathLst>
            </a:custGeom>
            <a:noFill/>
            <a:ln w="38100">
              <a:solidFill>
                <a:srgbClr val="4FD1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9" rIns="91439"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ndara" pitchFamily="34" charset="0"/>
                <a:ea typeface="+mn-ea"/>
                <a:cs typeface="+mn-cs"/>
              </a:endParaRPr>
            </a:p>
          </p:txBody>
        </p:sp>
      </p:grpSp>
      <p:sp>
        <p:nvSpPr>
          <p:cNvPr id="15" name="TextBox 14"/>
          <p:cNvSpPr txBox="1"/>
          <p:nvPr/>
        </p:nvSpPr>
        <p:spPr>
          <a:xfrm>
            <a:off x="732336" y="4887642"/>
            <a:ext cx="7916008" cy="1314206"/>
          </a:xfrm>
          <a:prstGeom prst="rect">
            <a:avLst/>
          </a:prstGeom>
          <a:noFill/>
        </p:spPr>
        <p:txBody>
          <a:bodyPr wrap="square" lIns="82295" tIns="41148" rIns="82295" bIns="4114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ndara" pitchFamily="34" charset="0"/>
                <a:ea typeface="+mn-ea"/>
                <a:cs typeface="+mn-cs"/>
              </a:rPr>
              <a:t>Water shedding down the land and draining into bodies of water!</a:t>
            </a:r>
          </a:p>
        </p:txBody>
      </p:sp>
      <p:sp>
        <p:nvSpPr>
          <p:cNvPr id="3" name="Title 2"/>
          <p:cNvSpPr>
            <a:spLocks noGrp="1"/>
          </p:cNvSpPr>
          <p:nvPr>
            <p:ph type="title"/>
          </p:nvPr>
        </p:nvSpPr>
        <p:spPr>
          <a:xfrm>
            <a:off x="731520" y="445770"/>
            <a:ext cx="7916824" cy="1371600"/>
          </a:xfrm>
        </p:spPr>
        <p:txBody>
          <a:bodyPr>
            <a:normAutofit/>
          </a:bodyPr>
          <a:lstStyle/>
          <a:p>
            <a:r>
              <a:rPr lang="en-US" b="1" dirty="0">
                <a:solidFill>
                  <a:schemeClr val="tx1"/>
                </a:solidFill>
              </a:rPr>
              <a:t>Valleys bring watersheds together!</a:t>
            </a:r>
            <a:br>
              <a:rPr lang="en-US"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197446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313" b="2576"/>
          <a:stretch/>
        </p:blipFill>
        <p:spPr bwMode="auto">
          <a:xfrm>
            <a:off x="1409701" y="943802"/>
            <a:ext cx="6467474" cy="566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2890" y="-4958"/>
            <a:ext cx="8412480" cy="1371600"/>
          </a:xfrm>
        </p:spPr>
        <p:txBody>
          <a:bodyPr>
            <a:normAutofit/>
          </a:bodyPr>
          <a:lstStyle/>
          <a:p>
            <a:pPr algn="ctr"/>
            <a:r>
              <a:rPr lang="en-US" dirty="0"/>
              <a:t>Watersheds can be different sizes</a:t>
            </a:r>
          </a:p>
        </p:txBody>
      </p:sp>
      <p:sp>
        <p:nvSpPr>
          <p:cNvPr id="4" name="TextBox 3"/>
          <p:cNvSpPr txBox="1"/>
          <p:nvPr/>
        </p:nvSpPr>
        <p:spPr>
          <a:xfrm>
            <a:off x="988693" y="6035040"/>
            <a:ext cx="7385685" cy="360099"/>
          </a:xfrm>
          <a:prstGeom prst="rect">
            <a:avLst/>
          </a:prstGeom>
          <a:solidFill>
            <a:schemeClr val="accent1">
              <a:lumMod val="40000"/>
              <a:lumOff val="60000"/>
            </a:schemeClr>
          </a:solidFill>
        </p:spPr>
        <p:txBody>
          <a:bodyPr wrap="square" lIns="82296" tIns="41148" rIns="82296" bIns="4114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The Rocky Mountains separate North America into 2 watersheds</a:t>
            </a:r>
          </a:p>
        </p:txBody>
      </p:sp>
      <p:sp>
        <p:nvSpPr>
          <p:cNvPr id="3" name="Freeform: Shape 2"/>
          <p:cNvSpPr/>
          <p:nvPr/>
        </p:nvSpPr>
        <p:spPr>
          <a:xfrm>
            <a:off x="3008671" y="1081548"/>
            <a:ext cx="1759974" cy="4798195"/>
          </a:xfrm>
          <a:custGeom>
            <a:avLst/>
            <a:gdLst>
              <a:gd name="connsiteX0" fmla="*/ 0 w 1759974"/>
              <a:gd name="connsiteY0" fmla="*/ 0 h 4798195"/>
              <a:gd name="connsiteX1" fmla="*/ 68826 w 1759974"/>
              <a:gd name="connsiteY1" fmla="*/ 176981 h 4798195"/>
              <a:gd name="connsiteX2" fmla="*/ 108155 w 1759974"/>
              <a:gd name="connsiteY2" fmla="*/ 265471 h 4798195"/>
              <a:gd name="connsiteX3" fmla="*/ 127819 w 1759974"/>
              <a:gd name="connsiteY3" fmla="*/ 344129 h 4798195"/>
              <a:gd name="connsiteX4" fmla="*/ 157316 w 1759974"/>
              <a:gd name="connsiteY4" fmla="*/ 432620 h 4798195"/>
              <a:gd name="connsiteX5" fmla="*/ 167148 w 1759974"/>
              <a:gd name="connsiteY5" fmla="*/ 462117 h 4798195"/>
              <a:gd name="connsiteX6" fmla="*/ 176981 w 1759974"/>
              <a:gd name="connsiteY6" fmla="*/ 511278 h 4798195"/>
              <a:gd name="connsiteX7" fmla="*/ 196645 w 1759974"/>
              <a:gd name="connsiteY7" fmla="*/ 629265 h 4798195"/>
              <a:gd name="connsiteX8" fmla="*/ 206477 w 1759974"/>
              <a:gd name="connsiteY8" fmla="*/ 698091 h 4798195"/>
              <a:gd name="connsiteX9" fmla="*/ 216310 w 1759974"/>
              <a:gd name="connsiteY9" fmla="*/ 727587 h 4798195"/>
              <a:gd name="connsiteX10" fmla="*/ 226142 w 1759974"/>
              <a:gd name="connsiteY10" fmla="*/ 816078 h 4798195"/>
              <a:gd name="connsiteX11" fmla="*/ 235974 w 1759974"/>
              <a:gd name="connsiteY11" fmla="*/ 845575 h 4798195"/>
              <a:gd name="connsiteX12" fmla="*/ 255639 w 1759974"/>
              <a:gd name="connsiteY12" fmla="*/ 963562 h 4798195"/>
              <a:gd name="connsiteX13" fmla="*/ 265471 w 1759974"/>
              <a:gd name="connsiteY13" fmla="*/ 1002891 h 4798195"/>
              <a:gd name="connsiteX14" fmla="*/ 275303 w 1759974"/>
              <a:gd name="connsiteY14" fmla="*/ 1071717 h 4798195"/>
              <a:gd name="connsiteX15" fmla="*/ 294968 w 1759974"/>
              <a:gd name="connsiteY15" fmla="*/ 1130710 h 4798195"/>
              <a:gd name="connsiteX16" fmla="*/ 314632 w 1759974"/>
              <a:gd name="connsiteY16" fmla="*/ 1199536 h 4798195"/>
              <a:gd name="connsiteX17" fmla="*/ 324464 w 1759974"/>
              <a:gd name="connsiteY17" fmla="*/ 1238865 h 4798195"/>
              <a:gd name="connsiteX18" fmla="*/ 344129 w 1759974"/>
              <a:gd name="connsiteY18" fmla="*/ 1268362 h 4798195"/>
              <a:gd name="connsiteX19" fmla="*/ 363794 w 1759974"/>
              <a:gd name="connsiteY19" fmla="*/ 1327355 h 4798195"/>
              <a:gd name="connsiteX20" fmla="*/ 373626 w 1759974"/>
              <a:gd name="connsiteY20" fmla="*/ 1376517 h 4798195"/>
              <a:gd name="connsiteX21" fmla="*/ 393290 w 1759974"/>
              <a:gd name="connsiteY21" fmla="*/ 1415846 h 4798195"/>
              <a:gd name="connsiteX22" fmla="*/ 422787 w 1759974"/>
              <a:gd name="connsiteY22" fmla="*/ 1484671 h 4798195"/>
              <a:gd name="connsiteX23" fmla="*/ 432619 w 1759974"/>
              <a:gd name="connsiteY23" fmla="*/ 1524000 h 4798195"/>
              <a:gd name="connsiteX24" fmla="*/ 452284 w 1759974"/>
              <a:gd name="connsiteY24" fmla="*/ 1553497 h 4798195"/>
              <a:gd name="connsiteX25" fmla="*/ 471948 w 1759974"/>
              <a:gd name="connsiteY25" fmla="*/ 1632155 h 4798195"/>
              <a:gd name="connsiteX26" fmla="*/ 491613 w 1759974"/>
              <a:gd name="connsiteY26" fmla="*/ 1661652 h 4798195"/>
              <a:gd name="connsiteX27" fmla="*/ 530942 w 1759974"/>
              <a:gd name="connsiteY27" fmla="*/ 1740310 h 4798195"/>
              <a:gd name="connsiteX28" fmla="*/ 550606 w 1759974"/>
              <a:gd name="connsiteY28" fmla="*/ 1769807 h 4798195"/>
              <a:gd name="connsiteX29" fmla="*/ 589935 w 1759974"/>
              <a:gd name="connsiteY29" fmla="*/ 1818968 h 4798195"/>
              <a:gd name="connsiteX30" fmla="*/ 599768 w 1759974"/>
              <a:gd name="connsiteY30" fmla="*/ 1848465 h 4798195"/>
              <a:gd name="connsiteX31" fmla="*/ 648929 w 1759974"/>
              <a:gd name="connsiteY31" fmla="*/ 1907458 h 4798195"/>
              <a:gd name="connsiteX32" fmla="*/ 678426 w 1759974"/>
              <a:gd name="connsiteY32" fmla="*/ 1986117 h 4798195"/>
              <a:gd name="connsiteX33" fmla="*/ 717755 w 1759974"/>
              <a:gd name="connsiteY33" fmla="*/ 2054942 h 4798195"/>
              <a:gd name="connsiteX34" fmla="*/ 727587 w 1759974"/>
              <a:gd name="connsiteY34" fmla="*/ 2084439 h 4798195"/>
              <a:gd name="connsiteX35" fmla="*/ 747252 w 1759974"/>
              <a:gd name="connsiteY35" fmla="*/ 2113936 h 4798195"/>
              <a:gd name="connsiteX36" fmla="*/ 776748 w 1759974"/>
              <a:gd name="connsiteY36" fmla="*/ 2182762 h 4798195"/>
              <a:gd name="connsiteX37" fmla="*/ 835742 w 1759974"/>
              <a:gd name="connsiteY37" fmla="*/ 2241755 h 4798195"/>
              <a:gd name="connsiteX38" fmla="*/ 845574 w 1759974"/>
              <a:gd name="connsiteY38" fmla="*/ 2271252 h 4798195"/>
              <a:gd name="connsiteX39" fmla="*/ 884903 w 1759974"/>
              <a:gd name="connsiteY39" fmla="*/ 2340078 h 4798195"/>
              <a:gd name="connsiteX40" fmla="*/ 914400 w 1759974"/>
              <a:gd name="connsiteY40" fmla="*/ 2369575 h 4798195"/>
              <a:gd name="connsiteX41" fmla="*/ 953729 w 1759974"/>
              <a:gd name="connsiteY41" fmla="*/ 2428568 h 4798195"/>
              <a:gd name="connsiteX42" fmla="*/ 993058 w 1759974"/>
              <a:gd name="connsiteY42" fmla="*/ 2477729 h 4798195"/>
              <a:gd name="connsiteX43" fmla="*/ 1002890 w 1759974"/>
              <a:gd name="connsiteY43" fmla="*/ 2507226 h 4798195"/>
              <a:gd name="connsiteX44" fmla="*/ 1022555 w 1759974"/>
              <a:gd name="connsiteY44" fmla="*/ 2536723 h 4798195"/>
              <a:gd name="connsiteX45" fmla="*/ 1032387 w 1759974"/>
              <a:gd name="connsiteY45" fmla="*/ 2585884 h 4798195"/>
              <a:gd name="connsiteX46" fmla="*/ 1042219 w 1759974"/>
              <a:gd name="connsiteY46" fmla="*/ 2615381 h 4798195"/>
              <a:gd name="connsiteX47" fmla="*/ 1071716 w 1759974"/>
              <a:gd name="connsiteY47" fmla="*/ 2723536 h 4798195"/>
              <a:gd name="connsiteX48" fmla="*/ 1091381 w 1759974"/>
              <a:gd name="connsiteY48" fmla="*/ 2959510 h 4798195"/>
              <a:gd name="connsiteX49" fmla="*/ 1111045 w 1759974"/>
              <a:gd name="connsiteY49" fmla="*/ 3018504 h 4798195"/>
              <a:gd name="connsiteX50" fmla="*/ 1120877 w 1759974"/>
              <a:gd name="connsiteY50" fmla="*/ 3048000 h 4798195"/>
              <a:gd name="connsiteX51" fmla="*/ 1150374 w 1759974"/>
              <a:gd name="connsiteY51" fmla="*/ 3146323 h 4798195"/>
              <a:gd name="connsiteX52" fmla="*/ 1170039 w 1759974"/>
              <a:gd name="connsiteY52" fmla="*/ 3175820 h 4798195"/>
              <a:gd name="connsiteX53" fmla="*/ 1189703 w 1759974"/>
              <a:gd name="connsiteY53" fmla="*/ 3264310 h 4798195"/>
              <a:gd name="connsiteX54" fmla="*/ 1199535 w 1759974"/>
              <a:gd name="connsiteY54" fmla="*/ 3293807 h 4798195"/>
              <a:gd name="connsiteX55" fmla="*/ 1229032 w 1759974"/>
              <a:gd name="connsiteY55" fmla="*/ 3392129 h 4798195"/>
              <a:gd name="connsiteX56" fmla="*/ 1238864 w 1759974"/>
              <a:gd name="connsiteY56" fmla="*/ 3451123 h 4798195"/>
              <a:gd name="connsiteX57" fmla="*/ 1248697 w 1759974"/>
              <a:gd name="connsiteY57" fmla="*/ 3529781 h 4798195"/>
              <a:gd name="connsiteX58" fmla="*/ 1268361 w 1759974"/>
              <a:gd name="connsiteY58" fmla="*/ 3588775 h 4798195"/>
              <a:gd name="connsiteX59" fmla="*/ 1288026 w 1759974"/>
              <a:gd name="connsiteY59" fmla="*/ 3795252 h 4798195"/>
              <a:gd name="connsiteX60" fmla="*/ 1297858 w 1759974"/>
              <a:gd name="connsiteY60" fmla="*/ 4011562 h 4798195"/>
              <a:gd name="connsiteX61" fmla="*/ 1307690 w 1759974"/>
              <a:gd name="connsiteY61" fmla="*/ 4041058 h 4798195"/>
              <a:gd name="connsiteX62" fmla="*/ 1327355 w 1759974"/>
              <a:gd name="connsiteY62" fmla="*/ 4119717 h 4798195"/>
              <a:gd name="connsiteX63" fmla="*/ 1337187 w 1759974"/>
              <a:gd name="connsiteY63" fmla="*/ 4159046 h 4798195"/>
              <a:gd name="connsiteX64" fmla="*/ 1347019 w 1759974"/>
              <a:gd name="connsiteY64" fmla="*/ 4198375 h 4798195"/>
              <a:gd name="connsiteX65" fmla="*/ 1366684 w 1759974"/>
              <a:gd name="connsiteY65" fmla="*/ 4257368 h 4798195"/>
              <a:gd name="connsiteX66" fmla="*/ 1376516 w 1759974"/>
              <a:gd name="connsiteY66" fmla="*/ 4286865 h 4798195"/>
              <a:gd name="connsiteX67" fmla="*/ 1386348 w 1759974"/>
              <a:gd name="connsiteY67" fmla="*/ 4326194 h 4798195"/>
              <a:gd name="connsiteX68" fmla="*/ 1406013 w 1759974"/>
              <a:gd name="connsiteY68" fmla="*/ 4355691 h 4798195"/>
              <a:gd name="connsiteX69" fmla="*/ 1425677 w 1759974"/>
              <a:gd name="connsiteY69" fmla="*/ 4404852 h 4798195"/>
              <a:gd name="connsiteX70" fmla="*/ 1435510 w 1759974"/>
              <a:gd name="connsiteY70" fmla="*/ 4434349 h 4798195"/>
              <a:gd name="connsiteX71" fmla="*/ 1455174 w 1759974"/>
              <a:gd name="connsiteY71" fmla="*/ 4463846 h 4798195"/>
              <a:gd name="connsiteX72" fmla="*/ 1465006 w 1759974"/>
              <a:gd name="connsiteY72" fmla="*/ 4493342 h 4798195"/>
              <a:gd name="connsiteX73" fmla="*/ 1533832 w 1759974"/>
              <a:gd name="connsiteY73" fmla="*/ 4581833 h 4798195"/>
              <a:gd name="connsiteX74" fmla="*/ 1573161 w 1759974"/>
              <a:gd name="connsiteY74" fmla="*/ 4640826 h 4798195"/>
              <a:gd name="connsiteX75" fmla="*/ 1592826 w 1759974"/>
              <a:gd name="connsiteY75" fmla="*/ 4670323 h 4798195"/>
              <a:gd name="connsiteX76" fmla="*/ 1622323 w 1759974"/>
              <a:gd name="connsiteY76" fmla="*/ 4699820 h 4798195"/>
              <a:gd name="connsiteX77" fmla="*/ 1641987 w 1759974"/>
              <a:gd name="connsiteY77" fmla="*/ 4729317 h 4798195"/>
              <a:gd name="connsiteX78" fmla="*/ 1671484 w 1759974"/>
              <a:gd name="connsiteY78" fmla="*/ 4748981 h 4798195"/>
              <a:gd name="connsiteX79" fmla="*/ 1681316 w 1759974"/>
              <a:gd name="connsiteY79" fmla="*/ 4778478 h 4798195"/>
              <a:gd name="connsiteX80" fmla="*/ 1759974 w 1759974"/>
              <a:gd name="connsiteY80" fmla="*/ 4798142 h 47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759974" h="4798195">
                <a:moveTo>
                  <a:pt x="0" y="0"/>
                </a:moveTo>
                <a:cubicBezTo>
                  <a:pt x="52898" y="158695"/>
                  <a:pt x="20416" y="104367"/>
                  <a:pt x="68826" y="176981"/>
                </a:cubicBezTo>
                <a:cubicBezTo>
                  <a:pt x="92227" y="247185"/>
                  <a:pt x="76992" y="218728"/>
                  <a:pt x="108155" y="265471"/>
                </a:cubicBezTo>
                <a:cubicBezTo>
                  <a:pt x="114710" y="291690"/>
                  <a:pt x="119272" y="318490"/>
                  <a:pt x="127819" y="344129"/>
                </a:cubicBezTo>
                <a:lnTo>
                  <a:pt x="157316" y="432620"/>
                </a:lnTo>
                <a:cubicBezTo>
                  <a:pt x="160593" y="442452"/>
                  <a:pt x="165115" y="451954"/>
                  <a:pt x="167148" y="462117"/>
                </a:cubicBezTo>
                <a:cubicBezTo>
                  <a:pt x="170426" y="478504"/>
                  <a:pt x="174618" y="494734"/>
                  <a:pt x="176981" y="511278"/>
                </a:cubicBezTo>
                <a:cubicBezTo>
                  <a:pt x="193447" y="626539"/>
                  <a:pt x="175511" y="565861"/>
                  <a:pt x="196645" y="629265"/>
                </a:cubicBezTo>
                <a:cubicBezTo>
                  <a:pt x="199922" y="652207"/>
                  <a:pt x="201932" y="675366"/>
                  <a:pt x="206477" y="698091"/>
                </a:cubicBezTo>
                <a:cubicBezTo>
                  <a:pt x="208510" y="708254"/>
                  <a:pt x="214606" y="717364"/>
                  <a:pt x="216310" y="727587"/>
                </a:cubicBezTo>
                <a:cubicBezTo>
                  <a:pt x="221189" y="756862"/>
                  <a:pt x="221263" y="786803"/>
                  <a:pt x="226142" y="816078"/>
                </a:cubicBezTo>
                <a:cubicBezTo>
                  <a:pt x="227846" y="826301"/>
                  <a:pt x="233941" y="835412"/>
                  <a:pt x="235974" y="845575"/>
                </a:cubicBezTo>
                <a:cubicBezTo>
                  <a:pt x="243793" y="884672"/>
                  <a:pt x="245969" y="924881"/>
                  <a:pt x="255639" y="963562"/>
                </a:cubicBezTo>
                <a:cubicBezTo>
                  <a:pt x="258916" y="976672"/>
                  <a:pt x="263054" y="989596"/>
                  <a:pt x="265471" y="1002891"/>
                </a:cubicBezTo>
                <a:cubicBezTo>
                  <a:pt x="269617" y="1025692"/>
                  <a:pt x="270092" y="1049136"/>
                  <a:pt x="275303" y="1071717"/>
                </a:cubicBezTo>
                <a:cubicBezTo>
                  <a:pt x="279964" y="1091914"/>
                  <a:pt x="289941" y="1110601"/>
                  <a:pt x="294968" y="1130710"/>
                </a:cubicBezTo>
                <a:cubicBezTo>
                  <a:pt x="325704" y="1253658"/>
                  <a:pt x="286422" y="1100797"/>
                  <a:pt x="314632" y="1199536"/>
                </a:cubicBezTo>
                <a:cubicBezTo>
                  <a:pt x="318344" y="1212529"/>
                  <a:pt x="319141" y="1226444"/>
                  <a:pt x="324464" y="1238865"/>
                </a:cubicBezTo>
                <a:cubicBezTo>
                  <a:pt x="329119" y="1249727"/>
                  <a:pt x="337574" y="1258530"/>
                  <a:pt x="344129" y="1268362"/>
                </a:cubicBezTo>
                <a:cubicBezTo>
                  <a:pt x="350684" y="1288026"/>
                  <a:pt x="359729" y="1307029"/>
                  <a:pt x="363794" y="1327355"/>
                </a:cubicBezTo>
                <a:cubicBezTo>
                  <a:pt x="367071" y="1343742"/>
                  <a:pt x="368341" y="1360663"/>
                  <a:pt x="373626" y="1376517"/>
                </a:cubicBezTo>
                <a:cubicBezTo>
                  <a:pt x="378261" y="1390422"/>
                  <a:pt x="388144" y="1402122"/>
                  <a:pt x="393290" y="1415846"/>
                </a:cubicBezTo>
                <a:cubicBezTo>
                  <a:pt x="420500" y="1488405"/>
                  <a:pt x="382939" y="1424898"/>
                  <a:pt x="422787" y="1484671"/>
                </a:cubicBezTo>
                <a:cubicBezTo>
                  <a:pt x="426064" y="1497781"/>
                  <a:pt x="427296" y="1511579"/>
                  <a:pt x="432619" y="1524000"/>
                </a:cubicBezTo>
                <a:cubicBezTo>
                  <a:pt x="437274" y="1534862"/>
                  <a:pt x="448135" y="1542432"/>
                  <a:pt x="452284" y="1553497"/>
                </a:cubicBezTo>
                <a:cubicBezTo>
                  <a:pt x="469112" y="1598370"/>
                  <a:pt x="453754" y="1595766"/>
                  <a:pt x="471948" y="1632155"/>
                </a:cubicBezTo>
                <a:cubicBezTo>
                  <a:pt x="477233" y="1642724"/>
                  <a:pt x="485954" y="1651278"/>
                  <a:pt x="491613" y="1661652"/>
                </a:cubicBezTo>
                <a:cubicBezTo>
                  <a:pt x="505650" y="1687387"/>
                  <a:pt x="514682" y="1715919"/>
                  <a:pt x="530942" y="1740310"/>
                </a:cubicBezTo>
                <a:cubicBezTo>
                  <a:pt x="537497" y="1750142"/>
                  <a:pt x="545321" y="1759238"/>
                  <a:pt x="550606" y="1769807"/>
                </a:cubicBezTo>
                <a:cubicBezTo>
                  <a:pt x="574351" y="1817298"/>
                  <a:pt x="540214" y="1785821"/>
                  <a:pt x="589935" y="1818968"/>
                </a:cubicBezTo>
                <a:cubicBezTo>
                  <a:pt x="593213" y="1828800"/>
                  <a:pt x="595133" y="1839195"/>
                  <a:pt x="599768" y="1848465"/>
                </a:cubicBezTo>
                <a:cubicBezTo>
                  <a:pt x="613458" y="1875846"/>
                  <a:pt x="627181" y="1885711"/>
                  <a:pt x="648929" y="1907458"/>
                </a:cubicBezTo>
                <a:cubicBezTo>
                  <a:pt x="703672" y="2016942"/>
                  <a:pt x="638270" y="1879030"/>
                  <a:pt x="678426" y="1986117"/>
                </a:cubicBezTo>
                <a:cubicBezTo>
                  <a:pt x="689119" y="2014634"/>
                  <a:pt x="701452" y="2030489"/>
                  <a:pt x="717755" y="2054942"/>
                </a:cubicBezTo>
                <a:cubicBezTo>
                  <a:pt x="721032" y="2064774"/>
                  <a:pt x="722952" y="2075169"/>
                  <a:pt x="727587" y="2084439"/>
                </a:cubicBezTo>
                <a:cubicBezTo>
                  <a:pt x="732872" y="2095008"/>
                  <a:pt x="742597" y="2103074"/>
                  <a:pt x="747252" y="2113936"/>
                </a:cubicBezTo>
                <a:cubicBezTo>
                  <a:pt x="767825" y="2161941"/>
                  <a:pt x="742702" y="2144460"/>
                  <a:pt x="776748" y="2182762"/>
                </a:cubicBezTo>
                <a:cubicBezTo>
                  <a:pt x="795224" y="2203547"/>
                  <a:pt x="835742" y="2241755"/>
                  <a:pt x="835742" y="2241755"/>
                </a:cubicBezTo>
                <a:cubicBezTo>
                  <a:pt x="839019" y="2251587"/>
                  <a:pt x="841491" y="2261726"/>
                  <a:pt x="845574" y="2271252"/>
                </a:cubicBezTo>
                <a:cubicBezTo>
                  <a:pt x="854058" y="2291047"/>
                  <a:pt x="870384" y="2322655"/>
                  <a:pt x="884903" y="2340078"/>
                </a:cubicBezTo>
                <a:cubicBezTo>
                  <a:pt x="893805" y="2350760"/>
                  <a:pt x="904568" y="2359743"/>
                  <a:pt x="914400" y="2369575"/>
                </a:cubicBezTo>
                <a:cubicBezTo>
                  <a:pt x="937778" y="2439710"/>
                  <a:pt x="904628" y="2354916"/>
                  <a:pt x="953729" y="2428568"/>
                </a:cubicBezTo>
                <a:cubicBezTo>
                  <a:pt x="991722" y="2485558"/>
                  <a:pt x="927090" y="2433752"/>
                  <a:pt x="993058" y="2477729"/>
                </a:cubicBezTo>
                <a:cubicBezTo>
                  <a:pt x="996335" y="2487561"/>
                  <a:pt x="998255" y="2497956"/>
                  <a:pt x="1002890" y="2507226"/>
                </a:cubicBezTo>
                <a:cubicBezTo>
                  <a:pt x="1008175" y="2517795"/>
                  <a:pt x="1018406" y="2525658"/>
                  <a:pt x="1022555" y="2536723"/>
                </a:cubicBezTo>
                <a:cubicBezTo>
                  <a:pt x="1028423" y="2552370"/>
                  <a:pt x="1028334" y="2569671"/>
                  <a:pt x="1032387" y="2585884"/>
                </a:cubicBezTo>
                <a:cubicBezTo>
                  <a:pt x="1034901" y="2595939"/>
                  <a:pt x="1039492" y="2605382"/>
                  <a:pt x="1042219" y="2615381"/>
                </a:cubicBezTo>
                <a:cubicBezTo>
                  <a:pt x="1075487" y="2737361"/>
                  <a:pt x="1049085" y="2655642"/>
                  <a:pt x="1071716" y="2723536"/>
                </a:cubicBezTo>
                <a:cubicBezTo>
                  <a:pt x="1078271" y="2802194"/>
                  <a:pt x="1066422" y="2884630"/>
                  <a:pt x="1091381" y="2959510"/>
                </a:cubicBezTo>
                <a:lnTo>
                  <a:pt x="1111045" y="3018504"/>
                </a:lnTo>
                <a:cubicBezTo>
                  <a:pt x="1114322" y="3028336"/>
                  <a:pt x="1118363" y="3037946"/>
                  <a:pt x="1120877" y="3048000"/>
                </a:cubicBezTo>
                <a:cubicBezTo>
                  <a:pt x="1126373" y="3069982"/>
                  <a:pt x="1140802" y="3131965"/>
                  <a:pt x="1150374" y="3146323"/>
                </a:cubicBezTo>
                <a:lnTo>
                  <a:pt x="1170039" y="3175820"/>
                </a:lnTo>
                <a:cubicBezTo>
                  <a:pt x="1192172" y="3242222"/>
                  <a:pt x="1166631" y="3160485"/>
                  <a:pt x="1189703" y="3264310"/>
                </a:cubicBezTo>
                <a:cubicBezTo>
                  <a:pt x="1191951" y="3274427"/>
                  <a:pt x="1197021" y="3283752"/>
                  <a:pt x="1199535" y="3293807"/>
                </a:cubicBezTo>
                <a:cubicBezTo>
                  <a:pt x="1221691" y="3382428"/>
                  <a:pt x="1193803" y="3304055"/>
                  <a:pt x="1229032" y="3392129"/>
                </a:cubicBezTo>
                <a:cubicBezTo>
                  <a:pt x="1232309" y="3411794"/>
                  <a:pt x="1236045" y="3431387"/>
                  <a:pt x="1238864" y="3451123"/>
                </a:cubicBezTo>
                <a:cubicBezTo>
                  <a:pt x="1242601" y="3477281"/>
                  <a:pt x="1243161" y="3503944"/>
                  <a:pt x="1248697" y="3529781"/>
                </a:cubicBezTo>
                <a:cubicBezTo>
                  <a:pt x="1253040" y="3550049"/>
                  <a:pt x="1268361" y="3588775"/>
                  <a:pt x="1268361" y="3588775"/>
                </a:cubicBezTo>
                <a:cubicBezTo>
                  <a:pt x="1280022" y="3682052"/>
                  <a:pt x="1281784" y="3686018"/>
                  <a:pt x="1288026" y="3795252"/>
                </a:cubicBezTo>
                <a:cubicBezTo>
                  <a:pt x="1292144" y="3867312"/>
                  <a:pt x="1292102" y="3939614"/>
                  <a:pt x="1297858" y="4011562"/>
                </a:cubicBezTo>
                <a:cubicBezTo>
                  <a:pt x="1298684" y="4021893"/>
                  <a:pt x="1304963" y="4031059"/>
                  <a:pt x="1307690" y="4041058"/>
                </a:cubicBezTo>
                <a:cubicBezTo>
                  <a:pt x="1314801" y="4067132"/>
                  <a:pt x="1320800" y="4093497"/>
                  <a:pt x="1327355" y="4119717"/>
                </a:cubicBezTo>
                <a:lnTo>
                  <a:pt x="1337187" y="4159046"/>
                </a:lnTo>
                <a:cubicBezTo>
                  <a:pt x="1340464" y="4172156"/>
                  <a:pt x="1342746" y="4185555"/>
                  <a:pt x="1347019" y="4198375"/>
                </a:cubicBezTo>
                <a:lnTo>
                  <a:pt x="1366684" y="4257368"/>
                </a:lnTo>
                <a:cubicBezTo>
                  <a:pt x="1369961" y="4267200"/>
                  <a:pt x="1374002" y="4276810"/>
                  <a:pt x="1376516" y="4286865"/>
                </a:cubicBezTo>
                <a:cubicBezTo>
                  <a:pt x="1379793" y="4299975"/>
                  <a:pt x="1381025" y="4313773"/>
                  <a:pt x="1386348" y="4326194"/>
                </a:cubicBezTo>
                <a:cubicBezTo>
                  <a:pt x="1391003" y="4337056"/>
                  <a:pt x="1400728" y="4345122"/>
                  <a:pt x="1406013" y="4355691"/>
                </a:cubicBezTo>
                <a:cubicBezTo>
                  <a:pt x="1413906" y="4371477"/>
                  <a:pt x="1419480" y="4388326"/>
                  <a:pt x="1425677" y="4404852"/>
                </a:cubicBezTo>
                <a:cubicBezTo>
                  <a:pt x="1429316" y="4414556"/>
                  <a:pt x="1430875" y="4425079"/>
                  <a:pt x="1435510" y="4434349"/>
                </a:cubicBezTo>
                <a:cubicBezTo>
                  <a:pt x="1440795" y="4444918"/>
                  <a:pt x="1449889" y="4453277"/>
                  <a:pt x="1455174" y="4463846"/>
                </a:cubicBezTo>
                <a:cubicBezTo>
                  <a:pt x="1459809" y="4473116"/>
                  <a:pt x="1459257" y="4484719"/>
                  <a:pt x="1465006" y="4493342"/>
                </a:cubicBezTo>
                <a:cubicBezTo>
                  <a:pt x="1498940" y="4544243"/>
                  <a:pt x="1507652" y="4503294"/>
                  <a:pt x="1533832" y="4581833"/>
                </a:cubicBezTo>
                <a:cubicBezTo>
                  <a:pt x="1551111" y="4633669"/>
                  <a:pt x="1532244" y="4591726"/>
                  <a:pt x="1573161" y="4640826"/>
                </a:cubicBezTo>
                <a:cubicBezTo>
                  <a:pt x="1580726" y="4649904"/>
                  <a:pt x="1585261" y="4661245"/>
                  <a:pt x="1592826" y="4670323"/>
                </a:cubicBezTo>
                <a:cubicBezTo>
                  <a:pt x="1601728" y="4681005"/>
                  <a:pt x="1613421" y="4689138"/>
                  <a:pt x="1622323" y="4699820"/>
                </a:cubicBezTo>
                <a:cubicBezTo>
                  <a:pt x="1629888" y="4708898"/>
                  <a:pt x="1633631" y="4720961"/>
                  <a:pt x="1641987" y="4729317"/>
                </a:cubicBezTo>
                <a:cubicBezTo>
                  <a:pt x="1650343" y="4737673"/>
                  <a:pt x="1661652" y="4742426"/>
                  <a:pt x="1671484" y="4748981"/>
                </a:cubicBezTo>
                <a:cubicBezTo>
                  <a:pt x="1674761" y="4758813"/>
                  <a:pt x="1672882" y="4772454"/>
                  <a:pt x="1681316" y="4778478"/>
                </a:cubicBezTo>
                <a:cubicBezTo>
                  <a:pt x="1711748" y="4800215"/>
                  <a:pt x="1730580" y="4798142"/>
                  <a:pt x="1759974" y="4798142"/>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8596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852160" y="1827851"/>
            <a:ext cx="1828800" cy="914097"/>
          </a:xfrm>
          <a:prstGeom prst="rect">
            <a:avLst/>
          </a:prstGeom>
          <a:noFill/>
        </p:spPr>
        <p:txBody>
          <a:bodyPr wrap="square" lIns="82296" tIns="41148" rIns="82296" bIns="4114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ndara" pitchFamily="34" charset="0"/>
                <a:ea typeface="+mn-ea"/>
                <a:cs typeface="+mn-cs"/>
              </a:rPr>
              <a:t>This side drains to the Columbia River</a:t>
            </a:r>
          </a:p>
        </p:txBody>
      </p:sp>
      <p:sp>
        <p:nvSpPr>
          <p:cNvPr id="10" name="TextBox 9"/>
          <p:cNvSpPr txBox="1"/>
          <p:nvPr/>
        </p:nvSpPr>
        <p:spPr>
          <a:xfrm>
            <a:off x="1705549" y="3771900"/>
            <a:ext cx="1828800" cy="914097"/>
          </a:xfrm>
          <a:prstGeom prst="rect">
            <a:avLst/>
          </a:prstGeom>
          <a:noFill/>
        </p:spPr>
        <p:txBody>
          <a:bodyPr wrap="square" lIns="82296" tIns="41148" rIns="82296" bIns="4114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ndara" pitchFamily="34" charset="0"/>
                <a:ea typeface="+mn-ea"/>
                <a:cs typeface="+mn-cs"/>
              </a:rPr>
              <a:t>This side drains to the Pacific Ocean</a:t>
            </a:r>
          </a:p>
        </p:txBody>
      </p:sp>
      <p:grpSp>
        <p:nvGrpSpPr>
          <p:cNvPr id="2" name="Group 1"/>
          <p:cNvGrpSpPr/>
          <p:nvPr/>
        </p:nvGrpSpPr>
        <p:grpSpPr>
          <a:xfrm>
            <a:off x="304799" y="865934"/>
            <a:ext cx="8521613" cy="5674279"/>
            <a:chOff x="1050227" y="1097198"/>
            <a:chExt cx="7052705" cy="486196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1"/>
            <a:stretch/>
          </p:blipFill>
          <p:spPr bwMode="auto">
            <a:xfrm rot="179368">
              <a:off x="1142765" y="1097198"/>
              <a:ext cx="6960167" cy="468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4960" y="5349240"/>
              <a:ext cx="2682240" cy="609923"/>
            </a:xfrm>
            <a:prstGeom prst="rect">
              <a:avLst/>
            </a:prstGeom>
            <a:solidFill>
              <a:schemeClr val="bg1"/>
            </a:solidFill>
            <a:ln>
              <a:solidFill>
                <a:schemeClr val="bg1"/>
              </a:solidFill>
            </a:ln>
          </p:spPr>
          <p:txBody>
            <a:bodyPr wrap="square" lIns="82296" tIns="41148" rIns="82296" bIns="411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endParaRPr>
            </a:p>
          </p:txBody>
        </p:sp>
        <p:sp>
          <p:nvSpPr>
            <p:cNvPr id="12" name="TextBox 11"/>
            <p:cNvSpPr txBox="1"/>
            <p:nvPr/>
          </p:nvSpPr>
          <p:spPr>
            <a:xfrm>
              <a:off x="1050227" y="1116328"/>
              <a:ext cx="1184974" cy="609923"/>
            </a:xfrm>
            <a:prstGeom prst="rect">
              <a:avLst/>
            </a:prstGeom>
            <a:solidFill>
              <a:schemeClr val="bg1"/>
            </a:solidFill>
            <a:ln>
              <a:solidFill>
                <a:schemeClr val="bg1"/>
              </a:solidFill>
            </a:ln>
          </p:spPr>
          <p:txBody>
            <a:bodyPr wrap="square" lIns="82296" tIns="41148" rIns="82296" bIns="4114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endParaRPr>
            </a:p>
          </p:txBody>
        </p:sp>
      </p:grpSp>
      <p:sp>
        <p:nvSpPr>
          <p:cNvPr id="9" name="Title 8"/>
          <p:cNvSpPr>
            <a:spLocks noGrp="1"/>
          </p:cNvSpPr>
          <p:nvPr>
            <p:ph type="title"/>
          </p:nvPr>
        </p:nvSpPr>
        <p:spPr>
          <a:xfrm>
            <a:off x="406717" y="0"/>
            <a:ext cx="8536305" cy="1371600"/>
          </a:xfrm>
        </p:spPr>
        <p:txBody>
          <a:bodyPr>
            <a:normAutofit/>
          </a:bodyPr>
          <a:lstStyle/>
          <a:p>
            <a:pPr algn="ctr"/>
            <a:r>
              <a:rPr lang="en-US" dirty="0"/>
              <a:t>Watersheds can be different sizes</a:t>
            </a:r>
          </a:p>
        </p:txBody>
      </p:sp>
      <p:sp>
        <p:nvSpPr>
          <p:cNvPr id="5" name="TextBox 4"/>
          <p:cNvSpPr txBox="1"/>
          <p:nvPr/>
        </p:nvSpPr>
        <p:spPr>
          <a:xfrm>
            <a:off x="662940" y="6180114"/>
            <a:ext cx="8023860" cy="360099"/>
          </a:xfrm>
          <a:prstGeom prst="rect">
            <a:avLst/>
          </a:prstGeom>
          <a:solidFill>
            <a:schemeClr val="accent1">
              <a:lumMod val="40000"/>
              <a:lumOff val="60000"/>
            </a:schemeClr>
          </a:solidFill>
        </p:spPr>
        <p:txBody>
          <a:bodyPr wrap="square" lIns="82296" tIns="41148" rIns="82296" bIns="4114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ndara" pitchFamily="34" charset="0"/>
                <a:ea typeface="+mn-ea"/>
                <a:cs typeface="+mn-cs"/>
              </a:rPr>
              <a:t>The Cascades Mountains separate Washington into 2 watersheds</a:t>
            </a:r>
          </a:p>
        </p:txBody>
      </p:sp>
      <p:sp>
        <p:nvSpPr>
          <p:cNvPr id="3" name="Freeform: Shape 2"/>
          <p:cNvSpPr/>
          <p:nvPr/>
        </p:nvSpPr>
        <p:spPr>
          <a:xfrm>
            <a:off x="2988368" y="1101213"/>
            <a:ext cx="1347658" cy="4977886"/>
          </a:xfrm>
          <a:custGeom>
            <a:avLst/>
            <a:gdLst>
              <a:gd name="connsiteX0" fmla="*/ 1337826 w 1347658"/>
              <a:gd name="connsiteY0" fmla="*/ 0 h 4977886"/>
              <a:gd name="connsiteX1" fmla="*/ 1318161 w 1347658"/>
              <a:gd name="connsiteY1" fmla="*/ 176981 h 4977886"/>
              <a:gd name="connsiteX2" fmla="*/ 1308329 w 1347658"/>
              <a:gd name="connsiteY2" fmla="*/ 373626 h 4977886"/>
              <a:gd name="connsiteX3" fmla="*/ 1318161 w 1347658"/>
              <a:gd name="connsiteY3" fmla="*/ 668593 h 4977886"/>
              <a:gd name="connsiteX4" fmla="*/ 1337826 w 1347658"/>
              <a:gd name="connsiteY4" fmla="*/ 786581 h 4977886"/>
              <a:gd name="connsiteX5" fmla="*/ 1347658 w 1347658"/>
              <a:gd name="connsiteY5" fmla="*/ 865239 h 4977886"/>
              <a:gd name="connsiteX6" fmla="*/ 1337826 w 1347658"/>
              <a:gd name="connsiteY6" fmla="*/ 1022555 h 4977886"/>
              <a:gd name="connsiteX7" fmla="*/ 1327993 w 1347658"/>
              <a:gd name="connsiteY7" fmla="*/ 1052052 h 4977886"/>
              <a:gd name="connsiteX8" fmla="*/ 1298497 w 1347658"/>
              <a:gd name="connsiteY8" fmla="*/ 1130710 h 4977886"/>
              <a:gd name="connsiteX9" fmla="*/ 1269000 w 1347658"/>
              <a:gd name="connsiteY9" fmla="*/ 1219200 h 4977886"/>
              <a:gd name="connsiteX10" fmla="*/ 1259167 w 1347658"/>
              <a:gd name="connsiteY10" fmla="*/ 1258529 h 4977886"/>
              <a:gd name="connsiteX11" fmla="*/ 1249335 w 1347658"/>
              <a:gd name="connsiteY11" fmla="*/ 1288026 h 4977886"/>
              <a:gd name="connsiteX12" fmla="*/ 1239503 w 1347658"/>
              <a:gd name="connsiteY12" fmla="*/ 1327355 h 4977886"/>
              <a:gd name="connsiteX13" fmla="*/ 1219838 w 1347658"/>
              <a:gd name="connsiteY13" fmla="*/ 1376516 h 4977886"/>
              <a:gd name="connsiteX14" fmla="*/ 1210006 w 1347658"/>
              <a:gd name="connsiteY14" fmla="*/ 1406013 h 4977886"/>
              <a:gd name="connsiteX15" fmla="*/ 1190342 w 1347658"/>
              <a:gd name="connsiteY15" fmla="*/ 1445342 h 4977886"/>
              <a:gd name="connsiteX16" fmla="*/ 1180509 w 1347658"/>
              <a:gd name="connsiteY16" fmla="*/ 1484671 h 4977886"/>
              <a:gd name="connsiteX17" fmla="*/ 1170677 w 1347658"/>
              <a:gd name="connsiteY17" fmla="*/ 1514168 h 4977886"/>
              <a:gd name="connsiteX18" fmla="*/ 1160845 w 1347658"/>
              <a:gd name="connsiteY18" fmla="*/ 1553497 h 4977886"/>
              <a:gd name="connsiteX19" fmla="*/ 1131348 w 1347658"/>
              <a:gd name="connsiteY19" fmla="*/ 1622322 h 4977886"/>
              <a:gd name="connsiteX20" fmla="*/ 1092019 w 1347658"/>
              <a:gd name="connsiteY20" fmla="*/ 1759974 h 4977886"/>
              <a:gd name="connsiteX21" fmla="*/ 1072355 w 1347658"/>
              <a:gd name="connsiteY21" fmla="*/ 1789471 h 4977886"/>
              <a:gd name="connsiteX22" fmla="*/ 1052690 w 1347658"/>
              <a:gd name="connsiteY22" fmla="*/ 1848464 h 4977886"/>
              <a:gd name="connsiteX23" fmla="*/ 1042858 w 1347658"/>
              <a:gd name="connsiteY23" fmla="*/ 1927122 h 4977886"/>
              <a:gd name="connsiteX24" fmla="*/ 1033026 w 1347658"/>
              <a:gd name="connsiteY24" fmla="*/ 1966452 h 4977886"/>
              <a:gd name="connsiteX25" fmla="*/ 1023193 w 1347658"/>
              <a:gd name="connsiteY25" fmla="*/ 2025445 h 4977886"/>
              <a:gd name="connsiteX26" fmla="*/ 1013361 w 1347658"/>
              <a:gd name="connsiteY26" fmla="*/ 2172929 h 4977886"/>
              <a:gd name="connsiteX27" fmla="*/ 1003529 w 1347658"/>
              <a:gd name="connsiteY27" fmla="*/ 2389239 h 4977886"/>
              <a:gd name="connsiteX28" fmla="*/ 993697 w 1347658"/>
              <a:gd name="connsiteY28" fmla="*/ 2428568 h 4977886"/>
              <a:gd name="connsiteX29" fmla="*/ 964200 w 1347658"/>
              <a:gd name="connsiteY29" fmla="*/ 2497393 h 4977886"/>
              <a:gd name="connsiteX30" fmla="*/ 944535 w 1347658"/>
              <a:gd name="connsiteY30" fmla="*/ 2526890 h 4977886"/>
              <a:gd name="connsiteX31" fmla="*/ 934703 w 1347658"/>
              <a:gd name="connsiteY31" fmla="*/ 2576052 h 4977886"/>
              <a:gd name="connsiteX32" fmla="*/ 905206 w 1347658"/>
              <a:gd name="connsiteY32" fmla="*/ 2674374 h 4977886"/>
              <a:gd name="connsiteX33" fmla="*/ 895374 w 1347658"/>
              <a:gd name="connsiteY33" fmla="*/ 2713703 h 4977886"/>
              <a:gd name="connsiteX34" fmla="*/ 875709 w 1347658"/>
              <a:gd name="connsiteY34" fmla="*/ 2782529 h 4977886"/>
              <a:gd name="connsiteX35" fmla="*/ 865877 w 1347658"/>
              <a:gd name="connsiteY35" fmla="*/ 2821858 h 4977886"/>
              <a:gd name="connsiteX36" fmla="*/ 846213 w 1347658"/>
              <a:gd name="connsiteY36" fmla="*/ 2861187 h 4977886"/>
              <a:gd name="connsiteX37" fmla="*/ 826548 w 1347658"/>
              <a:gd name="connsiteY37" fmla="*/ 2979174 h 4977886"/>
              <a:gd name="connsiteX38" fmla="*/ 816716 w 1347658"/>
              <a:gd name="connsiteY38" fmla="*/ 3008671 h 4977886"/>
              <a:gd name="connsiteX39" fmla="*/ 806884 w 1347658"/>
              <a:gd name="connsiteY39" fmla="*/ 3136490 h 4977886"/>
              <a:gd name="connsiteX40" fmla="*/ 797051 w 1347658"/>
              <a:gd name="connsiteY40" fmla="*/ 3215148 h 4977886"/>
              <a:gd name="connsiteX41" fmla="*/ 787219 w 1347658"/>
              <a:gd name="connsiteY41" fmla="*/ 3578942 h 4977886"/>
              <a:gd name="connsiteX42" fmla="*/ 767555 w 1347658"/>
              <a:gd name="connsiteY42" fmla="*/ 3618271 h 4977886"/>
              <a:gd name="connsiteX43" fmla="*/ 757722 w 1347658"/>
              <a:gd name="connsiteY43" fmla="*/ 3657600 h 4977886"/>
              <a:gd name="connsiteX44" fmla="*/ 747890 w 1347658"/>
              <a:gd name="connsiteY44" fmla="*/ 3687097 h 4977886"/>
              <a:gd name="connsiteX45" fmla="*/ 738058 w 1347658"/>
              <a:gd name="connsiteY45" fmla="*/ 3726426 h 4977886"/>
              <a:gd name="connsiteX46" fmla="*/ 679064 w 1347658"/>
              <a:gd name="connsiteY46" fmla="*/ 3834581 h 4977886"/>
              <a:gd name="connsiteX47" fmla="*/ 669232 w 1347658"/>
              <a:gd name="connsiteY47" fmla="*/ 3873910 h 4977886"/>
              <a:gd name="connsiteX48" fmla="*/ 610238 w 1347658"/>
              <a:gd name="connsiteY48" fmla="*/ 3942735 h 4977886"/>
              <a:gd name="connsiteX49" fmla="*/ 561077 w 1347658"/>
              <a:gd name="connsiteY49" fmla="*/ 4011561 h 4977886"/>
              <a:gd name="connsiteX50" fmla="*/ 531580 w 1347658"/>
              <a:gd name="connsiteY50" fmla="*/ 4070555 h 4977886"/>
              <a:gd name="connsiteX51" fmla="*/ 502084 w 1347658"/>
              <a:gd name="connsiteY51" fmla="*/ 4100052 h 4977886"/>
              <a:gd name="connsiteX52" fmla="*/ 472587 w 1347658"/>
              <a:gd name="connsiteY52" fmla="*/ 4149213 h 4977886"/>
              <a:gd name="connsiteX53" fmla="*/ 452922 w 1347658"/>
              <a:gd name="connsiteY53" fmla="*/ 4178710 h 4977886"/>
              <a:gd name="connsiteX54" fmla="*/ 413593 w 1347658"/>
              <a:gd name="connsiteY54" fmla="*/ 4247535 h 4977886"/>
              <a:gd name="connsiteX55" fmla="*/ 374264 w 1347658"/>
              <a:gd name="connsiteY55" fmla="*/ 4306529 h 4977886"/>
              <a:gd name="connsiteX56" fmla="*/ 334935 w 1347658"/>
              <a:gd name="connsiteY56" fmla="*/ 4355690 h 4977886"/>
              <a:gd name="connsiteX57" fmla="*/ 295606 w 1347658"/>
              <a:gd name="connsiteY57" fmla="*/ 4395019 h 4977886"/>
              <a:gd name="connsiteX58" fmla="*/ 226780 w 1347658"/>
              <a:gd name="connsiteY58" fmla="*/ 4483510 h 4977886"/>
              <a:gd name="connsiteX59" fmla="*/ 167787 w 1347658"/>
              <a:gd name="connsiteY59" fmla="*/ 4552335 h 4977886"/>
              <a:gd name="connsiteX60" fmla="*/ 118626 w 1347658"/>
              <a:gd name="connsiteY60" fmla="*/ 4650658 h 4977886"/>
              <a:gd name="connsiteX61" fmla="*/ 98961 w 1347658"/>
              <a:gd name="connsiteY61" fmla="*/ 4689987 h 4977886"/>
              <a:gd name="connsiteX62" fmla="*/ 89129 w 1347658"/>
              <a:gd name="connsiteY62" fmla="*/ 4719484 h 4977886"/>
              <a:gd name="connsiteX63" fmla="*/ 59632 w 1347658"/>
              <a:gd name="connsiteY63" fmla="*/ 4778477 h 4977886"/>
              <a:gd name="connsiteX64" fmla="*/ 39967 w 1347658"/>
              <a:gd name="connsiteY64" fmla="*/ 4857135 h 4977886"/>
              <a:gd name="connsiteX65" fmla="*/ 20303 w 1347658"/>
              <a:gd name="connsiteY65" fmla="*/ 4906297 h 4977886"/>
              <a:gd name="connsiteX66" fmla="*/ 10471 w 1347658"/>
              <a:gd name="connsiteY66" fmla="*/ 4945626 h 4977886"/>
              <a:gd name="connsiteX67" fmla="*/ 638 w 1347658"/>
              <a:gd name="connsiteY67" fmla="*/ 4975122 h 4977886"/>
              <a:gd name="connsiteX68" fmla="*/ 20303 w 1347658"/>
              <a:gd name="connsiteY68" fmla="*/ 4975122 h 49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47658" h="4977886">
                <a:moveTo>
                  <a:pt x="1337826" y="0"/>
                </a:moveTo>
                <a:cubicBezTo>
                  <a:pt x="1320935" y="84451"/>
                  <a:pt x="1325892" y="49408"/>
                  <a:pt x="1318161" y="176981"/>
                </a:cubicBezTo>
                <a:cubicBezTo>
                  <a:pt x="1314191" y="242491"/>
                  <a:pt x="1311606" y="308078"/>
                  <a:pt x="1308329" y="373626"/>
                </a:cubicBezTo>
                <a:cubicBezTo>
                  <a:pt x="1311606" y="471948"/>
                  <a:pt x="1311152" y="570466"/>
                  <a:pt x="1318161" y="668593"/>
                </a:cubicBezTo>
                <a:cubicBezTo>
                  <a:pt x="1321002" y="708364"/>
                  <a:pt x="1332881" y="747017"/>
                  <a:pt x="1337826" y="786581"/>
                </a:cubicBezTo>
                <a:lnTo>
                  <a:pt x="1347658" y="865239"/>
                </a:lnTo>
                <a:cubicBezTo>
                  <a:pt x="1344381" y="917678"/>
                  <a:pt x="1343326" y="970303"/>
                  <a:pt x="1337826" y="1022555"/>
                </a:cubicBezTo>
                <a:cubicBezTo>
                  <a:pt x="1336741" y="1032862"/>
                  <a:pt x="1330840" y="1042087"/>
                  <a:pt x="1327993" y="1052052"/>
                </a:cubicBezTo>
                <a:cubicBezTo>
                  <a:pt x="1310142" y="1114529"/>
                  <a:pt x="1329046" y="1069610"/>
                  <a:pt x="1298497" y="1130710"/>
                </a:cubicBezTo>
                <a:cubicBezTo>
                  <a:pt x="1276948" y="1238444"/>
                  <a:pt x="1303891" y="1126157"/>
                  <a:pt x="1269000" y="1219200"/>
                </a:cubicBezTo>
                <a:cubicBezTo>
                  <a:pt x="1264255" y="1231853"/>
                  <a:pt x="1262879" y="1245536"/>
                  <a:pt x="1259167" y="1258529"/>
                </a:cubicBezTo>
                <a:cubicBezTo>
                  <a:pt x="1256320" y="1268494"/>
                  <a:pt x="1252182" y="1278061"/>
                  <a:pt x="1249335" y="1288026"/>
                </a:cubicBezTo>
                <a:cubicBezTo>
                  <a:pt x="1245623" y="1301019"/>
                  <a:pt x="1243776" y="1314535"/>
                  <a:pt x="1239503" y="1327355"/>
                </a:cubicBezTo>
                <a:cubicBezTo>
                  <a:pt x="1233922" y="1344099"/>
                  <a:pt x="1226035" y="1359990"/>
                  <a:pt x="1219838" y="1376516"/>
                </a:cubicBezTo>
                <a:cubicBezTo>
                  <a:pt x="1216199" y="1386220"/>
                  <a:pt x="1214089" y="1396487"/>
                  <a:pt x="1210006" y="1406013"/>
                </a:cubicBezTo>
                <a:cubicBezTo>
                  <a:pt x="1204232" y="1419485"/>
                  <a:pt x="1195488" y="1431618"/>
                  <a:pt x="1190342" y="1445342"/>
                </a:cubicBezTo>
                <a:cubicBezTo>
                  <a:pt x="1185597" y="1457995"/>
                  <a:pt x="1184221" y="1471678"/>
                  <a:pt x="1180509" y="1484671"/>
                </a:cubicBezTo>
                <a:cubicBezTo>
                  <a:pt x="1177662" y="1494636"/>
                  <a:pt x="1173524" y="1504203"/>
                  <a:pt x="1170677" y="1514168"/>
                </a:cubicBezTo>
                <a:cubicBezTo>
                  <a:pt x="1166965" y="1527161"/>
                  <a:pt x="1165590" y="1540844"/>
                  <a:pt x="1160845" y="1553497"/>
                </a:cubicBezTo>
                <a:cubicBezTo>
                  <a:pt x="1133987" y="1625118"/>
                  <a:pt x="1147624" y="1562642"/>
                  <a:pt x="1131348" y="1622322"/>
                </a:cubicBezTo>
                <a:cubicBezTo>
                  <a:pt x="1128321" y="1633423"/>
                  <a:pt x="1103616" y="1742578"/>
                  <a:pt x="1092019" y="1759974"/>
                </a:cubicBezTo>
                <a:cubicBezTo>
                  <a:pt x="1085464" y="1769806"/>
                  <a:pt x="1077154" y="1778673"/>
                  <a:pt x="1072355" y="1789471"/>
                </a:cubicBezTo>
                <a:cubicBezTo>
                  <a:pt x="1063937" y="1808413"/>
                  <a:pt x="1052690" y="1848464"/>
                  <a:pt x="1052690" y="1848464"/>
                </a:cubicBezTo>
                <a:cubicBezTo>
                  <a:pt x="1049413" y="1874683"/>
                  <a:pt x="1047202" y="1901058"/>
                  <a:pt x="1042858" y="1927122"/>
                </a:cubicBezTo>
                <a:cubicBezTo>
                  <a:pt x="1040636" y="1940452"/>
                  <a:pt x="1035676" y="1953201"/>
                  <a:pt x="1033026" y="1966452"/>
                </a:cubicBezTo>
                <a:cubicBezTo>
                  <a:pt x="1029116" y="1986000"/>
                  <a:pt x="1026471" y="2005781"/>
                  <a:pt x="1023193" y="2025445"/>
                </a:cubicBezTo>
                <a:cubicBezTo>
                  <a:pt x="1019916" y="2074606"/>
                  <a:pt x="1016020" y="2123730"/>
                  <a:pt x="1013361" y="2172929"/>
                </a:cubicBezTo>
                <a:cubicBezTo>
                  <a:pt x="1009465" y="2245002"/>
                  <a:pt x="1009065" y="2317274"/>
                  <a:pt x="1003529" y="2389239"/>
                </a:cubicBezTo>
                <a:cubicBezTo>
                  <a:pt x="1002493" y="2402712"/>
                  <a:pt x="997409" y="2415575"/>
                  <a:pt x="993697" y="2428568"/>
                </a:cubicBezTo>
                <a:cubicBezTo>
                  <a:pt x="985819" y="2456139"/>
                  <a:pt x="979178" y="2471181"/>
                  <a:pt x="964200" y="2497393"/>
                </a:cubicBezTo>
                <a:cubicBezTo>
                  <a:pt x="958337" y="2507653"/>
                  <a:pt x="951090" y="2517058"/>
                  <a:pt x="944535" y="2526890"/>
                </a:cubicBezTo>
                <a:cubicBezTo>
                  <a:pt x="941258" y="2543277"/>
                  <a:pt x="938756" y="2559839"/>
                  <a:pt x="934703" y="2576052"/>
                </a:cubicBezTo>
                <a:cubicBezTo>
                  <a:pt x="894698" y="2736069"/>
                  <a:pt x="930181" y="2586958"/>
                  <a:pt x="905206" y="2674374"/>
                </a:cubicBezTo>
                <a:cubicBezTo>
                  <a:pt x="901494" y="2687367"/>
                  <a:pt x="898930" y="2700666"/>
                  <a:pt x="895374" y="2713703"/>
                </a:cubicBezTo>
                <a:cubicBezTo>
                  <a:pt x="889096" y="2736722"/>
                  <a:pt x="881987" y="2759510"/>
                  <a:pt x="875709" y="2782529"/>
                </a:cubicBezTo>
                <a:cubicBezTo>
                  <a:pt x="872153" y="2795566"/>
                  <a:pt x="870622" y="2809205"/>
                  <a:pt x="865877" y="2821858"/>
                </a:cubicBezTo>
                <a:cubicBezTo>
                  <a:pt x="860731" y="2835582"/>
                  <a:pt x="852768" y="2848077"/>
                  <a:pt x="846213" y="2861187"/>
                </a:cubicBezTo>
                <a:cubicBezTo>
                  <a:pt x="840664" y="2900030"/>
                  <a:pt x="836132" y="2940839"/>
                  <a:pt x="826548" y="2979174"/>
                </a:cubicBezTo>
                <a:cubicBezTo>
                  <a:pt x="824034" y="2989229"/>
                  <a:pt x="819993" y="2998839"/>
                  <a:pt x="816716" y="3008671"/>
                </a:cubicBezTo>
                <a:cubicBezTo>
                  <a:pt x="813439" y="3051277"/>
                  <a:pt x="810936" y="3093950"/>
                  <a:pt x="806884" y="3136490"/>
                </a:cubicBezTo>
                <a:cubicBezTo>
                  <a:pt x="804379" y="3162794"/>
                  <a:pt x="798224" y="3188751"/>
                  <a:pt x="797051" y="3215148"/>
                </a:cubicBezTo>
                <a:cubicBezTo>
                  <a:pt x="791665" y="3336337"/>
                  <a:pt x="796071" y="3457956"/>
                  <a:pt x="787219" y="3578942"/>
                </a:cubicBezTo>
                <a:cubicBezTo>
                  <a:pt x="786149" y="3593560"/>
                  <a:pt x="772701" y="3604547"/>
                  <a:pt x="767555" y="3618271"/>
                </a:cubicBezTo>
                <a:cubicBezTo>
                  <a:pt x="762810" y="3630924"/>
                  <a:pt x="761434" y="3644607"/>
                  <a:pt x="757722" y="3657600"/>
                </a:cubicBezTo>
                <a:cubicBezTo>
                  <a:pt x="754875" y="3667565"/>
                  <a:pt x="750737" y="3677132"/>
                  <a:pt x="747890" y="3687097"/>
                </a:cubicBezTo>
                <a:cubicBezTo>
                  <a:pt x="744178" y="3700090"/>
                  <a:pt x="743255" y="3713952"/>
                  <a:pt x="738058" y="3726426"/>
                </a:cubicBezTo>
                <a:cubicBezTo>
                  <a:pt x="713272" y="3785912"/>
                  <a:pt x="706997" y="3792683"/>
                  <a:pt x="679064" y="3834581"/>
                </a:cubicBezTo>
                <a:cubicBezTo>
                  <a:pt x="675787" y="3847691"/>
                  <a:pt x="674555" y="3861490"/>
                  <a:pt x="669232" y="3873910"/>
                </a:cubicBezTo>
                <a:cubicBezTo>
                  <a:pt x="656601" y="3903381"/>
                  <a:pt x="630751" y="3919292"/>
                  <a:pt x="610238" y="3942735"/>
                </a:cubicBezTo>
                <a:cubicBezTo>
                  <a:pt x="593169" y="3962243"/>
                  <a:pt x="575758" y="3989540"/>
                  <a:pt x="561077" y="4011561"/>
                </a:cubicBezTo>
                <a:cubicBezTo>
                  <a:pt x="551222" y="4041126"/>
                  <a:pt x="552759" y="4045140"/>
                  <a:pt x="531580" y="4070555"/>
                </a:cubicBezTo>
                <a:cubicBezTo>
                  <a:pt x="522678" y="4081237"/>
                  <a:pt x="510427" y="4088928"/>
                  <a:pt x="502084" y="4100052"/>
                </a:cubicBezTo>
                <a:cubicBezTo>
                  <a:pt x="490618" y="4115340"/>
                  <a:pt x="482716" y="4133007"/>
                  <a:pt x="472587" y="4149213"/>
                </a:cubicBezTo>
                <a:cubicBezTo>
                  <a:pt x="466324" y="4159234"/>
                  <a:pt x="458785" y="4168450"/>
                  <a:pt x="452922" y="4178710"/>
                </a:cubicBezTo>
                <a:cubicBezTo>
                  <a:pt x="403029" y="4266023"/>
                  <a:pt x="461499" y="4175679"/>
                  <a:pt x="413593" y="4247535"/>
                </a:cubicBezTo>
                <a:cubicBezTo>
                  <a:pt x="397253" y="4296557"/>
                  <a:pt x="413922" y="4261206"/>
                  <a:pt x="374264" y="4306529"/>
                </a:cubicBezTo>
                <a:cubicBezTo>
                  <a:pt x="360445" y="4322322"/>
                  <a:pt x="348877" y="4340005"/>
                  <a:pt x="334935" y="4355690"/>
                </a:cubicBezTo>
                <a:cubicBezTo>
                  <a:pt x="322618" y="4369547"/>
                  <a:pt x="307582" y="4380866"/>
                  <a:pt x="295606" y="4395019"/>
                </a:cubicBezTo>
                <a:cubicBezTo>
                  <a:pt x="271468" y="4423546"/>
                  <a:pt x="250344" y="4454508"/>
                  <a:pt x="226780" y="4483510"/>
                </a:cubicBezTo>
                <a:cubicBezTo>
                  <a:pt x="207726" y="4506961"/>
                  <a:pt x="181300" y="4525309"/>
                  <a:pt x="167787" y="4552335"/>
                </a:cubicBezTo>
                <a:lnTo>
                  <a:pt x="118626" y="4650658"/>
                </a:lnTo>
                <a:cubicBezTo>
                  <a:pt x="112071" y="4663768"/>
                  <a:pt x="103596" y="4676082"/>
                  <a:pt x="98961" y="4689987"/>
                </a:cubicBezTo>
                <a:cubicBezTo>
                  <a:pt x="95684" y="4699819"/>
                  <a:pt x="93338" y="4710013"/>
                  <a:pt x="89129" y="4719484"/>
                </a:cubicBezTo>
                <a:cubicBezTo>
                  <a:pt x="80200" y="4739575"/>
                  <a:pt x="67027" y="4757772"/>
                  <a:pt x="59632" y="4778477"/>
                </a:cubicBezTo>
                <a:cubicBezTo>
                  <a:pt x="50542" y="4803929"/>
                  <a:pt x="47915" y="4831304"/>
                  <a:pt x="39967" y="4857135"/>
                </a:cubicBezTo>
                <a:cubicBezTo>
                  <a:pt x="34777" y="4874004"/>
                  <a:pt x="25884" y="4889553"/>
                  <a:pt x="20303" y="4906297"/>
                </a:cubicBezTo>
                <a:cubicBezTo>
                  <a:pt x="16030" y="4919117"/>
                  <a:pt x="14183" y="4932633"/>
                  <a:pt x="10471" y="4945626"/>
                </a:cubicBezTo>
                <a:cubicBezTo>
                  <a:pt x="7624" y="4955591"/>
                  <a:pt x="-2639" y="4965290"/>
                  <a:pt x="638" y="4975122"/>
                </a:cubicBezTo>
                <a:cubicBezTo>
                  <a:pt x="2711" y="4981341"/>
                  <a:pt x="13748" y="4975122"/>
                  <a:pt x="20303" y="4975122"/>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983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29" t="11370" r="1987" b="4254"/>
          <a:stretch/>
        </p:blipFill>
        <p:spPr bwMode="auto">
          <a:xfrm>
            <a:off x="350377" y="849498"/>
            <a:ext cx="8059811" cy="52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220694" y="0"/>
            <a:ext cx="8666931" cy="1371600"/>
          </a:xfrm>
        </p:spPr>
        <p:txBody>
          <a:bodyPr>
            <a:normAutofit/>
          </a:bodyPr>
          <a:lstStyle/>
          <a:p>
            <a:pPr algn="ctr"/>
            <a:r>
              <a:rPr lang="en-US" dirty="0"/>
              <a:t>What watershed do you live in?</a:t>
            </a:r>
          </a:p>
        </p:txBody>
      </p:sp>
    </p:spTree>
    <p:extLst>
      <p:ext uri="{BB962C8B-B14F-4D97-AF65-F5344CB8AC3E}">
        <p14:creationId xmlns:p14="http://schemas.microsoft.com/office/powerpoint/2010/main" val="286270840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Apotheca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379</Words>
  <Application>Microsoft Office PowerPoint</Application>
  <PresentationFormat>On-screen Show (4:3)</PresentationFormat>
  <Paragraphs>55</Paragraphs>
  <Slides>17</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Arial</vt:lpstr>
      <vt:lpstr>Book Antiqua</vt:lpstr>
      <vt:lpstr>Calibri</vt:lpstr>
      <vt:lpstr>Calibri-Light</vt:lpstr>
      <vt:lpstr>Candara</vt:lpstr>
      <vt:lpstr>Century Gothic</vt:lpstr>
      <vt:lpstr>Corbel</vt:lpstr>
      <vt:lpstr>Segoe UI</vt:lpstr>
      <vt:lpstr>Segoe UI Black</vt:lpstr>
      <vt:lpstr>Tempus Sans ITC</vt:lpstr>
      <vt:lpstr>Times New Roman</vt:lpstr>
      <vt:lpstr>Trebuchet MS</vt:lpstr>
      <vt:lpstr>Basis</vt:lpstr>
      <vt:lpstr>Apothecary</vt:lpstr>
      <vt:lpstr>Stormwater – Watershed model </vt:lpstr>
      <vt:lpstr>PowerPoint Presentation</vt:lpstr>
      <vt:lpstr>PowerPoint Presentation</vt:lpstr>
      <vt:lpstr>PowerPoint Presentation</vt:lpstr>
      <vt:lpstr>Mountains separate watersheds!</vt:lpstr>
      <vt:lpstr>Valleys bring watersheds together! </vt:lpstr>
      <vt:lpstr>Watersheds can be different sizes</vt:lpstr>
      <vt:lpstr>Watersheds can be different sizes</vt:lpstr>
      <vt:lpstr>What watershed do you live in?</vt:lpstr>
      <vt:lpstr>Let’s get some land &amp; water!</vt:lpstr>
      <vt:lpstr>Let’s put water on your watershed! </vt:lpstr>
      <vt:lpstr>Pollution: Anything that does not belong on the land, in the air, or in the water.  </vt:lpstr>
      <vt:lpstr>Stormwater and Storm Drains</vt:lpstr>
      <vt:lpstr>Do your part to keep your watershed clean and prevent pollution…</vt:lpstr>
      <vt:lpstr>PowerPoint Presentation</vt:lpstr>
      <vt:lpstr>Let’s test your models…let’s make it rain on your watershed!</vt:lpstr>
      <vt:lpstr>What happened?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Watershed?</dc:title>
  <dc:creator>Kara Kaelber</dc:creator>
  <cp:lastModifiedBy>Kara Kaelber</cp:lastModifiedBy>
  <cp:revision>7</cp:revision>
  <dcterms:created xsi:type="dcterms:W3CDTF">2017-03-02T17:33:14Z</dcterms:created>
  <dcterms:modified xsi:type="dcterms:W3CDTF">2018-03-12T18:28:36Z</dcterms:modified>
</cp:coreProperties>
</file>